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sldIdLst>
    <p:sldId id="256" r:id="rId5"/>
    <p:sldId id="258" r:id="rId6"/>
    <p:sldId id="259" r:id="rId7"/>
    <p:sldId id="263" r:id="rId8"/>
    <p:sldId id="261" r:id="rId9"/>
    <p:sldId id="262" r:id="rId10"/>
    <p:sldId id="265" r:id="rId11"/>
    <p:sldId id="268" r:id="rId12"/>
    <p:sldId id="269" r:id="rId13"/>
    <p:sldId id="270" r:id="rId14"/>
    <p:sldId id="266" r:id="rId15"/>
    <p:sldId id="271" r:id="rId16"/>
    <p:sldId id="272" r:id="rId17"/>
    <p:sldId id="267" r:id="rId18"/>
    <p:sldId id="273" r:id="rId19"/>
    <p:sldId id="274" r:id="rId20"/>
    <p:sldId id="275" r:id="rId21"/>
    <p:sldId id="276" r:id="rId22"/>
    <p:sldId id="277" r:id="rId23"/>
    <p:sldId id="278" r:id="rId24"/>
    <p:sldId id="280" r:id="rId25"/>
    <p:sldId id="279" r:id="rId26"/>
    <p:sldId id="281" r:id="rId27"/>
    <p:sldId id="282" r:id="rId28"/>
    <p:sldId id="284" r:id="rId29"/>
    <p:sldId id="285" r:id="rId30"/>
    <p:sldId id="286" r:id="rId31"/>
    <p:sldId id="287" r:id="rId32"/>
    <p:sldId id="283" r:id="rId33"/>
    <p:sldId id="288" r:id="rId34"/>
    <p:sldId id="289" r:id="rId3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08E52DD-C0B6-41BB-866D-1CFC0319FB54}" v="201" dt="2022-02-15T04:13:29.15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7" d="100"/>
          <a:sy n="67" d="100"/>
        </p:scale>
        <p:origin x="64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ableStyles" Target="tableStyles.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viewProps" Target="viewProps.xml"/><Relationship Id="rId40"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ob Shive" userId="5679d439-ba53-4d4c-9ca4-ec6f77c35681" providerId="ADAL" clId="{308E52DD-C0B6-41BB-866D-1CFC0319FB54}"/>
    <pc:docChg chg="undo custSel addSld delSld modSld">
      <pc:chgData name="Rob Shive" userId="5679d439-ba53-4d4c-9ca4-ec6f77c35681" providerId="ADAL" clId="{308E52DD-C0B6-41BB-866D-1CFC0319FB54}" dt="2022-02-15T04:13:29.153" v="981"/>
      <pc:docMkLst>
        <pc:docMk/>
      </pc:docMkLst>
      <pc:sldChg chg="addSp delSp modSp del mod">
        <pc:chgData name="Rob Shive" userId="5679d439-ba53-4d4c-9ca4-ec6f77c35681" providerId="ADAL" clId="{308E52DD-C0B6-41BB-866D-1CFC0319FB54}" dt="2022-02-15T03:10:43.321" v="6" actId="47"/>
        <pc:sldMkLst>
          <pc:docMk/>
          <pc:sldMk cId="2081686746" sldId="260"/>
        </pc:sldMkLst>
        <pc:spChg chg="del">
          <ac:chgData name="Rob Shive" userId="5679d439-ba53-4d4c-9ca4-ec6f77c35681" providerId="ADAL" clId="{308E52DD-C0B6-41BB-866D-1CFC0319FB54}" dt="2022-02-15T03:09:34.480" v="1" actId="478"/>
          <ac:spMkLst>
            <pc:docMk/>
            <pc:sldMk cId="2081686746" sldId="260"/>
            <ac:spMk id="2" creationId="{9552443F-0DBD-4EBD-830B-20A604B63822}"/>
          </ac:spMkLst>
        </pc:spChg>
        <pc:spChg chg="del">
          <ac:chgData name="Rob Shive" userId="5679d439-ba53-4d4c-9ca4-ec6f77c35681" providerId="ADAL" clId="{308E52DD-C0B6-41BB-866D-1CFC0319FB54}" dt="2022-02-15T03:09:30.232" v="0" actId="478"/>
          <ac:spMkLst>
            <pc:docMk/>
            <pc:sldMk cId="2081686746" sldId="260"/>
            <ac:spMk id="3" creationId="{6C6D7F37-5700-42E7-89EE-F42D04B431D5}"/>
          </ac:spMkLst>
        </pc:spChg>
        <pc:spChg chg="add mod">
          <ac:chgData name="Rob Shive" userId="5679d439-ba53-4d4c-9ca4-ec6f77c35681" providerId="ADAL" clId="{308E52DD-C0B6-41BB-866D-1CFC0319FB54}" dt="2022-02-15T03:09:30.232" v="0" actId="478"/>
          <ac:spMkLst>
            <pc:docMk/>
            <pc:sldMk cId="2081686746" sldId="260"/>
            <ac:spMk id="5" creationId="{74BE54AF-6BB2-405D-AD56-0083DE2FEA82}"/>
          </ac:spMkLst>
        </pc:spChg>
        <pc:spChg chg="add del mod">
          <ac:chgData name="Rob Shive" userId="5679d439-ba53-4d4c-9ca4-ec6f77c35681" providerId="ADAL" clId="{308E52DD-C0B6-41BB-866D-1CFC0319FB54}" dt="2022-02-15T03:09:37.460" v="2" actId="478"/>
          <ac:spMkLst>
            <pc:docMk/>
            <pc:sldMk cId="2081686746" sldId="260"/>
            <ac:spMk id="7" creationId="{CE0671A5-8C9D-46AD-9F96-BD7DCFC91179}"/>
          </ac:spMkLst>
        </pc:spChg>
      </pc:sldChg>
      <pc:sldChg chg="addSp delSp modSp mod modAnim">
        <pc:chgData name="Rob Shive" userId="5679d439-ba53-4d4c-9ca4-ec6f77c35681" providerId="ADAL" clId="{308E52DD-C0B6-41BB-866D-1CFC0319FB54}" dt="2022-02-15T03:19:47.773" v="134" actId="207"/>
        <pc:sldMkLst>
          <pc:docMk/>
          <pc:sldMk cId="447836402" sldId="261"/>
        </pc:sldMkLst>
        <pc:spChg chg="del">
          <ac:chgData name="Rob Shive" userId="5679d439-ba53-4d4c-9ca4-ec6f77c35681" providerId="ADAL" clId="{308E52DD-C0B6-41BB-866D-1CFC0319FB54}" dt="2022-02-15T03:10:56.992" v="8" actId="478"/>
          <ac:spMkLst>
            <pc:docMk/>
            <pc:sldMk cId="447836402" sldId="261"/>
            <ac:spMk id="2" creationId="{9552443F-0DBD-4EBD-830B-20A604B63822}"/>
          </ac:spMkLst>
        </pc:spChg>
        <pc:spChg chg="del">
          <ac:chgData name="Rob Shive" userId="5679d439-ba53-4d4c-9ca4-ec6f77c35681" providerId="ADAL" clId="{308E52DD-C0B6-41BB-866D-1CFC0319FB54}" dt="2022-02-15T03:10:54.192" v="7" actId="478"/>
          <ac:spMkLst>
            <pc:docMk/>
            <pc:sldMk cId="447836402" sldId="261"/>
            <ac:spMk id="3" creationId="{6C6D7F37-5700-42E7-89EE-F42D04B431D5}"/>
          </ac:spMkLst>
        </pc:spChg>
        <pc:spChg chg="add mod">
          <ac:chgData name="Rob Shive" userId="5679d439-ba53-4d4c-9ca4-ec6f77c35681" providerId="ADAL" clId="{308E52DD-C0B6-41BB-866D-1CFC0319FB54}" dt="2022-02-15T03:19:47.773" v="134" actId="207"/>
          <ac:spMkLst>
            <pc:docMk/>
            <pc:sldMk cId="447836402" sldId="261"/>
            <ac:spMk id="5" creationId="{EBFBBFAF-FAA1-4F1B-9AA2-16783D20BAC8}"/>
          </ac:spMkLst>
        </pc:spChg>
        <pc:spChg chg="add del mod">
          <ac:chgData name="Rob Shive" userId="5679d439-ba53-4d4c-9ca4-ec6f77c35681" providerId="ADAL" clId="{308E52DD-C0B6-41BB-866D-1CFC0319FB54}" dt="2022-02-15T03:10:58.320" v="9" actId="478"/>
          <ac:spMkLst>
            <pc:docMk/>
            <pc:sldMk cId="447836402" sldId="261"/>
            <ac:spMk id="7" creationId="{9F637043-D720-4556-8C6E-A723500ACB41}"/>
          </ac:spMkLst>
        </pc:spChg>
      </pc:sldChg>
      <pc:sldChg chg="addSp delSp modSp mod">
        <pc:chgData name="Rob Shive" userId="5679d439-ba53-4d4c-9ca4-ec6f77c35681" providerId="ADAL" clId="{308E52DD-C0B6-41BB-866D-1CFC0319FB54}" dt="2022-02-15T03:20:05.869" v="135" actId="20577"/>
        <pc:sldMkLst>
          <pc:docMk/>
          <pc:sldMk cId="2251359257" sldId="262"/>
        </pc:sldMkLst>
        <pc:spChg chg="del">
          <ac:chgData name="Rob Shive" userId="5679d439-ba53-4d4c-9ca4-ec6f77c35681" providerId="ADAL" clId="{308E52DD-C0B6-41BB-866D-1CFC0319FB54}" dt="2022-02-15T03:17:48.480" v="93" actId="478"/>
          <ac:spMkLst>
            <pc:docMk/>
            <pc:sldMk cId="2251359257" sldId="262"/>
            <ac:spMk id="2" creationId="{9552443F-0DBD-4EBD-830B-20A604B63822}"/>
          </ac:spMkLst>
        </pc:spChg>
        <pc:spChg chg="mod">
          <ac:chgData name="Rob Shive" userId="5679d439-ba53-4d4c-9ca4-ec6f77c35681" providerId="ADAL" clId="{308E52DD-C0B6-41BB-866D-1CFC0319FB54}" dt="2022-02-15T03:20:05.869" v="135" actId="20577"/>
          <ac:spMkLst>
            <pc:docMk/>
            <pc:sldMk cId="2251359257" sldId="262"/>
            <ac:spMk id="3" creationId="{6C6D7F37-5700-42E7-89EE-F42D04B431D5}"/>
          </ac:spMkLst>
        </pc:spChg>
        <pc:spChg chg="add del mod">
          <ac:chgData name="Rob Shive" userId="5679d439-ba53-4d4c-9ca4-ec6f77c35681" providerId="ADAL" clId="{308E52DD-C0B6-41BB-866D-1CFC0319FB54}" dt="2022-02-15T03:17:50.319" v="94" actId="478"/>
          <ac:spMkLst>
            <pc:docMk/>
            <pc:sldMk cId="2251359257" sldId="262"/>
            <ac:spMk id="5" creationId="{22844213-BE25-47FA-9158-F5100BB7B45F}"/>
          </ac:spMkLst>
        </pc:spChg>
      </pc:sldChg>
      <pc:sldChg chg="modSp add mod">
        <pc:chgData name="Rob Shive" userId="5679d439-ba53-4d4c-9ca4-ec6f77c35681" providerId="ADAL" clId="{308E52DD-C0B6-41BB-866D-1CFC0319FB54}" dt="2022-02-15T03:10:09.222" v="5" actId="207"/>
        <pc:sldMkLst>
          <pc:docMk/>
          <pc:sldMk cId="1546245508" sldId="263"/>
        </pc:sldMkLst>
        <pc:spChg chg="mod">
          <ac:chgData name="Rob Shive" userId="5679d439-ba53-4d4c-9ca4-ec6f77c35681" providerId="ADAL" clId="{308E52DD-C0B6-41BB-866D-1CFC0319FB54}" dt="2022-02-15T03:10:09.222" v="5" actId="207"/>
          <ac:spMkLst>
            <pc:docMk/>
            <pc:sldMk cId="1546245508" sldId="263"/>
            <ac:spMk id="7" creationId="{8521B0A5-B1EA-4AE2-AD28-C6485C5E5BF8}"/>
          </ac:spMkLst>
        </pc:spChg>
      </pc:sldChg>
      <pc:sldChg chg="new del">
        <pc:chgData name="Rob Shive" userId="5679d439-ba53-4d4c-9ca4-ec6f77c35681" providerId="ADAL" clId="{308E52DD-C0B6-41BB-866D-1CFC0319FB54}" dt="2022-02-15T03:38:51.147" v="449" actId="47"/>
        <pc:sldMkLst>
          <pc:docMk/>
          <pc:sldMk cId="1755507629" sldId="264"/>
        </pc:sldMkLst>
      </pc:sldChg>
      <pc:sldChg chg="modSp add mod">
        <pc:chgData name="Rob Shive" userId="5679d439-ba53-4d4c-9ca4-ec6f77c35681" providerId="ADAL" clId="{308E52DD-C0B6-41BB-866D-1CFC0319FB54}" dt="2022-02-15T03:22:25.712" v="206" actId="20577"/>
        <pc:sldMkLst>
          <pc:docMk/>
          <pc:sldMk cId="3946753450" sldId="265"/>
        </pc:sldMkLst>
        <pc:spChg chg="mod">
          <ac:chgData name="Rob Shive" userId="5679d439-ba53-4d4c-9ca4-ec6f77c35681" providerId="ADAL" clId="{308E52DD-C0B6-41BB-866D-1CFC0319FB54}" dt="2022-02-15T03:22:25.712" v="206" actId="20577"/>
          <ac:spMkLst>
            <pc:docMk/>
            <pc:sldMk cId="3946753450" sldId="265"/>
            <ac:spMk id="3" creationId="{6C6D7F37-5700-42E7-89EE-F42D04B431D5}"/>
          </ac:spMkLst>
        </pc:spChg>
      </pc:sldChg>
      <pc:sldChg chg="modSp add mod">
        <pc:chgData name="Rob Shive" userId="5679d439-ba53-4d4c-9ca4-ec6f77c35681" providerId="ADAL" clId="{308E52DD-C0B6-41BB-866D-1CFC0319FB54}" dt="2022-02-15T03:23:11.801" v="243" actId="20577"/>
        <pc:sldMkLst>
          <pc:docMk/>
          <pc:sldMk cId="1204758338" sldId="266"/>
        </pc:sldMkLst>
        <pc:spChg chg="mod">
          <ac:chgData name="Rob Shive" userId="5679d439-ba53-4d4c-9ca4-ec6f77c35681" providerId="ADAL" clId="{308E52DD-C0B6-41BB-866D-1CFC0319FB54}" dt="2022-02-15T03:23:11.801" v="243" actId="20577"/>
          <ac:spMkLst>
            <pc:docMk/>
            <pc:sldMk cId="1204758338" sldId="266"/>
            <ac:spMk id="3" creationId="{6C6D7F37-5700-42E7-89EE-F42D04B431D5}"/>
          </ac:spMkLst>
        </pc:spChg>
      </pc:sldChg>
      <pc:sldChg chg="add">
        <pc:chgData name="Rob Shive" userId="5679d439-ba53-4d4c-9ca4-ec6f77c35681" providerId="ADAL" clId="{308E52DD-C0B6-41BB-866D-1CFC0319FB54}" dt="2022-02-15T03:21:02.460" v="139"/>
        <pc:sldMkLst>
          <pc:docMk/>
          <pc:sldMk cId="332628804" sldId="267"/>
        </pc:sldMkLst>
      </pc:sldChg>
      <pc:sldChg chg="addSp delSp modSp add mod">
        <pc:chgData name="Rob Shive" userId="5679d439-ba53-4d4c-9ca4-ec6f77c35681" providerId="ADAL" clId="{308E52DD-C0B6-41BB-866D-1CFC0319FB54}" dt="2022-02-15T03:26:37.930" v="279" actId="22"/>
        <pc:sldMkLst>
          <pc:docMk/>
          <pc:sldMk cId="922270616" sldId="268"/>
        </pc:sldMkLst>
        <pc:spChg chg="mod">
          <ac:chgData name="Rob Shive" userId="5679d439-ba53-4d4c-9ca4-ec6f77c35681" providerId="ADAL" clId="{308E52DD-C0B6-41BB-866D-1CFC0319FB54}" dt="2022-02-15T03:26:11.787" v="277" actId="20577"/>
          <ac:spMkLst>
            <pc:docMk/>
            <pc:sldMk cId="922270616" sldId="268"/>
            <ac:spMk id="3" creationId="{6C6D7F37-5700-42E7-89EE-F42D04B431D5}"/>
          </ac:spMkLst>
        </pc:spChg>
        <pc:spChg chg="add del">
          <ac:chgData name="Rob Shive" userId="5679d439-ba53-4d4c-9ca4-ec6f77c35681" providerId="ADAL" clId="{308E52DD-C0B6-41BB-866D-1CFC0319FB54}" dt="2022-02-15T03:26:37.930" v="279" actId="22"/>
          <ac:spMkLst>
            <pc:docMk/>
            <pc:sldMk cId="922270616" sldId="268"/>
            <ac:spMk id="4" creationId="{D2EDA27D-3A48-47AF-B1D6-37C54A67BF35}"/>
          </ac:spMkLst>
        </pc:spChg>
      </pc:sldChg>
      <pc:sldChg chg="addSp delSp modSp add mod">
        <pc:chgData name="Rob Shive" userId="5679d439-ba53-4d4c-9ca4-ec6f77c35681" providerId="ADAL" clId="{308E52DD-C0B6-41BB-866D-1CFC0319FB54}" dt="2022-02-15T03:28:47.281" v="320" actId="22"/>
        <pc:sldMkLst>
          <pc:docMk/>
          <pc:sldMk cId="715819090" sldId="269"/>
        </pc:sldMkLst>
        <pc:spChg chg="mod">
          <ac:chgData name="Rob Shive" userId="5679d439-ba53-4d4c-9ca4-ec6f77c35681" providerId="ADAL" clId="{308E52DD-C0B6-41BB-866D-1CFC0319FB54}" dt="2022-02-15T03:28:29.519" v="318" actId="20577"/>
          <ac:spMkLst>
            <pc:docMk/>
            <pc:sldMk cId="715819090" sldId="269"/>
            <ac:spMk id="3" creationId="{6C6D7F37-5700-42E7-89EE-F42D04B431D5}"/>
          </ac:spMkLst>
        </pc:spChg>
        <pc:spChg chg="add del">
          <ac:chgData name="Rob Shive" userId="5679d439-ba53-4d4c-9ca4-ec6f77c35681" providerId="ADAL" clId="{308E52DD-C0B6-41BB-866D-1CFC0319FB54}" dt="2022-02-15T03:28:47.281" v="320" actId="22"/>
          <ac:spMkLst>
            <pc:docMk/>
            <pc:sldMk cId="715819090" sldId="269"/>
            <ac:spMk id="4" creationId="{62E8F0F5-574B-4612-AE65-144904DACB29}"/>
          </ac:spMkLst>
        </pc:spChg>
      </pc:sldChg>
      <pc:sldChg chg="modSp add mod">
        <pc:chgData name="Rob Shive" userId="5679d439-ba53-4d4c-9ca4-ec6f77c35681" providerId="ADAL" clId="{308E52DD-C0B6-41BB-866D-1CFC0319FB54}" dt="2022-02-15T03:30:19.509" v="373" actId="14100"/>
        <pc:sldMkLst>
          <pc:docMk/>
          <pc:sldMk cId="2845119761" sldId="270"/>
        </pc:sldMkLst>
        <pc:spChg chg="mod">
          <ac:chgData name="Rob Shive" userId="5679d439-ba53-4d4c-9ca4-ec6f77c35681" providerId="ADAL" clId="{308E52DD-C0B6-41BB-866D-1CFC0319FB54}" dt="2022-02-15T03:30:19.509" v="373" actId="14100"/>
          <ac:spMkLst>
            <pc:docMk/>
            <pc:sldMk cId="2845119761" sldId="270"/>
            <ac:spMk id="3" creationId="{6C6D7F37-5700-42E7-89EE-F42D04B431D5}"/>
          </ac:spMkLst>
        </pc:spChg>
      </pc:sldChg>
      <pc:sldChg chg="modSp add mod">
        <pc:chgData name="Rob Shive" userId="5679d439-ba53-4d4c-9ca4-ec6f77c35681" providerId="ADAL" clId="{308E52DD-C0B6-41BB-866D-1CFC0319FB54}" dt="2022-02-15T03:35:13.765" v="416" actId="20577"/>
        <pc:sldMkLst>
          <pc:docMk/>
          <pc:sldMk cId="323233168" sldId="271"/>
        </pc:sldMkLst>
        <pc:spChg chg="mod">
          <ac:chgData name="Rob Shive" userId="5679d439-ba53-4d4c-9ca4-ec6f77c35681" providerId="ADAL" clId="{308E52DD-C0B6-41BB-866D-1CFC0319FB54}" dt="2022-02-15T03:35:13.765" v="416" actId="20577"/>
          <ac:spMkLst>
            <pc:docMk/>
            <pc:sldMk cId="323233168" sldId="271"/>
            <ac:spMk id="3" creationId="{6C6D7F37-5700-42E7-89EE-F42D04B431D5}"/>
          </ac:spMkLst>
        </pc:spChg>
      </pc:sldChg>
      <pc:sldChg chg="modSp add mod">
        <pc:chgData name="Rob Shive" userId="5679d439-ba53-4d4c-9ca4-ec6f77c35681" providerId="ADAL" clId="{308E52DD-C0B6-41BB-866D-1CFC0319FB54}" dt="2022-02-15T03:37:12.093" v="448" actId="20577"/>
        <pc:sldMkLst>
          <pc:docMk/>
          <pc:sldMk cId="340331984" sldId="272"/>
        </pc:sldMkLst>
        <pc:spChg chg="mod">
          <ac:chgData name="Rob Shive" userId="5679d439-ba53-4d4c-9ca4-ec6f77c35681" providerId="ADAL" clId="{308E52DD-C0B6-41BB-866D-1CFC0319FB54}" dt="2022-02-15T03:37:12.093" v="448" actId="20577"/>
          <ac:spMkLst>
            <pc:docMk/>
            <pc:sldMk cId="340331984" sldId="272"/>
            <ac:spMk id="3" creationId="{6C6D7F37-5700-42E7-89EE-F42D04B431D5}"/>
          </ac:spMkLst>
        </pc:spChg>
      </pc:sldChg>
      <pc:sldChg chg="modSp add mod">
        <pc:chgData name="Rob Shive" userId="5679d439-ba53-4d4c-9ca4-ec6f77c35681" providerId="ADAL" clId="{308E52DD-C0B6-41BB-866D-1CFC0319FB54}" dt="2022-02-15T03:40:39.127" v="476" actId="20577"/>
        <pc:sldMkLst>
          <pc:docMk/>
          <pc:sldMk cId="1360564623" sldId="273"/>
        </pc:sldMkLst>
        <pc:spChg chg="mod">
          <ac:chgData name="Rob Shive" userId="5679d439-ba53-4d4c-9ca4-ec6f77c35681" providerId="ADAL" clId="{308E52DD-C0B6-41BB-866D-1CFC0319FB54}" dt="2022-02-15T03:40:39.127" v="476" actId="20577"/>
          <ac:spMkLst>
            <pc:docMk/>
            <pc:sldMk cId="1360564623" sldId="273"/>
            <ac:spMk id="3" creationId="{6C6D7F37-5700-42E7-89EE-F42D04B431D5}"/>
          </ac:spMkLst>
        </pc:spChg>
      </pc:sldChg>
      <pc:sldChg chg="modSp add mod">
        <pc:chgData name="Rob Shive" userId="5679d439-ba53-4d4c-9ca4-ec6f77c35681" providerId="ADAL" clId="{308E52DD-C0B6-41BB-866D-1CFC0319FB54}" dt="2022-02-15T03:41:42.198" v="516" actId="20577"/>
        <pc:sldMkLst>
          <pc:docMk/>
          <pc:sldMk cId="3658871064" sldId="274"/>
        </pc:sldMkLst>
        <pc:spChg chg="mod">
          <ac:chgData name="Rob Shive" userId="5679d439-ba53-4d4c-9ca4-ec6f77c35681" providerId="ADAL" clId="{308E52DD-C0B6-41BB-866D-1CFC0319FB54}" dt="2022-02-15T03:41:42.198" v="516" actId="20577"/>
          <ac:spMkLst>
            <pc:docMk/>
            <pc:sldMk cId="3658871064" sldId="274"/>
            <ac:spMk id="3" creationId="{6C6D7F37-5700-42E7-89EE-F42D04B431D5}"/>
          </ac:spMkLst>
        </pc:spChg>
      </pc:sldChg>
      <pc:sldChg chg="addSp delSp modSp add mod">
        <pc:chgData name="Rob Shive" userId="5679d439-ba53-4d4c-9ca4-ec6f77c35681" providerId="ADAL" clId="{308E52DD-C0B6-41BB-866D-1CFC0319FB54}" dt="2022-02-15T03:43:25.961" v="542" actId="22"/>
        <pc:sldMkLst>
          <pc:docMk/>
          <pc:sldMk cId="3091976333" sldId="275"/>
        </pc:sldMkLst>
        <pc:spChg chg="mod">
          <ac:chgData name="Rob Shive" userId="5679d439-ba53-4d4c-9ca4-ec6f77c35681" providerId="ADAL" clId="{308E52DD-C0B6-41BB-866D-1CFC0319FB54}" dt="2022-02-15T03:43:00.741" v="540" actId="207"/>
          <ac:spMkLst>
            <pc:docMk/>
            <pc:sldMk cId="3091976333" sldId="275"/>
            <ac:spMk id="3" creationId="{6C6D7F37-5700-42E7-89EE-F42D04B431D5}"/>
          </ac:spMkLst>
        </pc:spChg>
        <pc:spChg chg="add del">
          <ac:chgData name="Rob Shive" userId="5679d439-ba53-4d4c-9ca4-ec6f77c35681" providerId="ADAL" clId="{308E52DD-C0B6-41BB-866D-1CFC0319FB54}" dt="2022-02-15T03:43:25.961" v="542" actId="22"/>
          <ac:spMkLst>
            <pc:docMk/>
            <pc:sldMk cId="3091976333" sldId="275"/>
            <ac:spMk id="4" creationId="{2DA67724-A70F-4080-BCFA-F1CC15269D24}"/>
          </ac:spMkLst>
        </pc:spChg>
      </pc:sldChg>
      <pc:sldChg chg="modSp add mod">
        <pc:chgData name="Rob Shive" userId="5679d439-ba53-4d4c-9ca4-ec6f77c35681" providerId="ADAL" clId="{308E52DD-C0B6-41BB-866D-1CFC0319FB54}" dt="2022-02-15T03:45:17.454" v="573" actId="207"/>
        <pc:sldMkLst>
          <pc:docMk/>
          <pc:sldMk cId="1672192304" sldId="276"/>
        </pc:sldMkLst>
        <pc:spChg chg="mod">
          <ac:chgData name="Rob Shive" userId="5679d439-ba53-4d4c-9ca4-ec6f77c35681" providerId="ADAL" clId="{308E52DD-C0B6-41BB-866D-1CFC0319FB54}" dt="2022-02-15T03:45:17.454" v="573" actId="207"/>
          <ac:spMkLst>
            <pc:docMk/>
            <pc:sldMk cId="1672192304" sldId="276"/>
            <ac:spMk id="3" creationId="{6C6D7F37-5700-42E7-89EE-F42D04B431D5}"/>
          </ac:spMkLst>
        </pc:spChg>
      </pc:sldChg>
      <pc:sldChg chg="modSp add mod">
        <pc:chgData name="Rob Shive" userId="5679d439-ba53-4d4c-9ca4-ec6f77c35681" providerId="ADAL" clId="{308E52DD-C0B6-41BB-866D-1CFC0319FB54}" dt="2022-02-15T03:47:03.965" v="598" actId="207"/>
        <pc:sldMkLst>
          <pc:docMk/>
          <pc:sldMk cId="256230171" sldId="277"/>
        </pc:sldMkLst>
        <pc:spChg chg="mod">
          <ac:chgData name="Rob Shive" userId="5679d439-ba53-4d4c-9ca4-ec6f77c35681" providerId="ADAL" clId="{308E52DD-C0B6-41BB-866D-1CFC0319FB54}" dt="2022-02-15T03:47:03.965" v="598" actId="207"/>
          <ac:spMkLst>
            <pc:docMk/>
            <pc:sldMk cId="256230171" sldId="277"/>
            <ac:spMk id="3" creationId="{6C6D7F37-5700-42E7-89EE-F42D04B431D5}"/>
          </ac:spMkLst>
        </pc:spChg>
      </pc:sldChg>
      <pc:sldChg chg="addSp delSp modSp add mod">
        <pc:chgData name="Rob Shive" userId="5679d439-ba53-4d4c-9ca4-ec6f77c35681" providerId="ADAL" clId="{308E52DD-C0B6-41BB-866D-1CFC0319FB54}" dt="2022-02-15T03:50:32.685" v="636" actId="22"/>
        <pc:sldMkLst>
          <pc:docMk/>
          <pc:sldMk cId="4129412255" sldId="278"/>
        </pc:sldMkLst>
        <pc:spChg chg="mod">
          <ac:chgData name="Rob Shive" userId="5679d439-ba53-4d4c-9ca4-ec6f77c35681" providerId="ADAL" clId="{308E52DD-C0B6-41BB-866D-1CFC0319FB54}" dt="2022-02-15T03:49:40.851" v="634" actId="20577"/>
          <ac:spMkLst>
            <pc:docMk/>
            <pc:sldMk cId="4129412255" sldId="278"/>
            <ac:spMk id="3" creationId="{6C6D7F37-5700-42E7-89EE-F42D04B431D5}"/>
          </ac:spMkLst>
        </pc:spChg>
        <pc:spChg chg="add del">
          <ac:chgData name="Rob Shive" userId="5679d439-ba53-4d4c-9ca4-ec6f77c35681" providerId="ADAL" clId="{308E52DD-C0B6-41BB-866D-1CFC0319FB54}" dt="2022-02-15T03:50:32.685" v="636" actId="22"/>
          <ac:spMkLst>
            <pc:docMk/>
            <pc:sldMk cId="4129412255" sldId="278"/>
            <ac:spMk id="4" creationId="{51F73E51-0149-4E0E-903E-B2E839A3F682}"/>
          </ac:spMkLst>
        </pc:spChg>
      </pc:sldChg>
      <pc:sldChg chg="modSp add mod">
        <pc:chgData name="Rob Shive" userId="5679d439-ba53-4d4c-9ca4-ec6f77c35681" providerId="ADAL" clId="{308E52DD-C0B6-41BB-866D-1CFC0319FB54}" dt="2022-02-15T03:58:46.335" v="790" actId="114"/>
        <pc:sldMkLst>
          <pc:docMk/>
          <pc:sldMk cId="1044829574" sldId="279"/>
        </pc:sldMkLst>
        <pc:spChg chg="mod">
          <ac:chgData name="Rob Shive" userId="5679d439-ba53-4d4c-9ca4-ec6f77c35681" providerId="ADAL" clId="{308E52DD-C0B6-41BB-866D-1CFC0319FB54}" dt="2022-02-15T03:58:46.335" v="790" actId="114"/>
          <ac:spMkLst>
            <pc:docMk/>
            <pc:sldMk cId="1044829574" sldId="279"/>
            <ac:spMk id="3" creationId="{6C6D7F37-5700-42E7-89EE-F42D04B431D5}"/>
          </ac:spMkLst>
        </pc:spChg>
      </pc:sldChg>
      <pc:sldChg chg="modSp add mod modAnim">
        <pc:chgData name="Rob Shive" userId="5679d439-ba53-4d4c-9ca4-ec6f77c35681" providerId="ADAL" clId="{308E52DD-C0B6-41BB-866D-1CFC0319FB54}" dt="2022-02-15T03:54:31.175" v="699"/>
        <pc:sldMkLst>
          <pc:docMk/>
          <pc:sldMk cId="2435343431" sldId="280"/>
        </pc:sldMkLst>
        <pc:spChg chg="mod">
          <ac:chgData name="Rob Shive" userId="5679d439-ba53-4d4c-9ca4-ec6f77c35681" providerId="ADAL" clId="{308E52DD-C0B6-41BB-866D-1CFC0319FB54}" dt="2022-02-15T03:53:56.215" v="696" actId="404"/>
          <ac:spMkLst>
            <pc:docMk/>
            <pc:sldMk cId="2435343431" sldId="280"/>
            <ac:spMk id="3" creationId="{6C6D7F37-5700-42E7-89EE-F42D04B431D5}"/>
          </ac:spMkLst>
        </pc:spChg>
      </pc:sldChg>
      <pc:sldChg chg="modSp add mod modAnim">
        <pc:chgData name="Rob Shive" userId="5679d439-ba53-4d4c-9ca4-ec6f77c35681" providerId="ADAL" clId="{308E52DD-C0B6-41BB-866D-1CFC0319FB54}" dt="2022-02-15T04:00:09.352" v="816" actId="255"/>
        <pc:sldMkLst>
          <pc:docMk/>
          <pc:sldMk cId="4166074999" sldId="281"/>
        </pc:sldMkLst>
        <pc:spChg chg="mod">
          <ac:chgData name="Rob Shive" userId="5679d439-ba53-4d4c-9ca4-ec6f77c35681" providerId="ADAL" clId="{308E52DD-C0B6-41BB-866D-1CFC0319FB54}" dt="2022-02-15T04:00:09.352" v="816" actId="255"/>
          <ac:spMkLst>
            <pc:docMk/>
            <pc:sldMk cId="4166074999" sldId="281"/>
            <ac:spMk id="3" creationId="{6C6D7F37-5700-42E7-89EE-F42D04B431D5}"/>
          </ac:spMkLst>
        </pc:spChg>
      </pc:sldChg>
      <pc:sldChg chg="modSp add">
        <pc:chgData name="Rob Shive" userId="5679d439-ba53-4d4c-9ca4-ec6f77c35681" providerId="ADAL" clId="{308E52DD-C0B6-41BB-866D-1CFC0319FB54}" dt="2022-02-15T04:02:34.384" v="853" actId="113"/>
        <pc:sldMkLst>
          <pc:docMk/>
          <pc:sldMk cId="2670773680" sldId="282"/>
        </pc:sldMkLst>
        <pc:spChg chg="mod">
          <ac:chgData name="Rob Shive" userId="5679d439-ba53-4d4c-9ca4-ec6f77c35681" providerId="ADAL" clId="{308E52DD-C0B6-41BB-866D-1CFC0319FB54}" dt="2022-02-15T04:02:34.384" v="853" actId="113"/>
          <ac:spMkLst>
            <pc:docMk/>
            <pc:sldMk cId="2670773680" sldId="282"/>
            <ac:spMk id="3" creationId="{6C6D7F37-5700-42E7-89EE-F42D04B431D5}"/>
          </ac:spMkLst>
        </pc:spChg>
      </pc:sldChg>
      <pc:sldChg chg="modSp add">
        <pc:chgData name="Rob Shive" userId="5679d439-ba53-4d4c-9ca4-ec6f77c35681" providerId="ADAL" clId="{308E52DD-C0B6-41BB-866D-1CFC0319FB54}" dt="2022-02-15T04:02:27.463" v="852" actId="113"/>
        <pc:sldMkLst>
          <pc:docMk/>
          <pc:sldMk cId="3377758655" sldId="283"/>
        </pc:sldMkLst>
        <pc:spChg chg="mod">
          <ac:chgData name="Rob Shive" userId="5679d439-ba53-4d4c-9ca4-ec6f77c35681" providerId="ADAL" clId="{308E52DD-C0B6-41BB-866D-1CFC0319FB54}" dt="2022-02-15T04:02:27.463" v="852" actId="113"/>
          <ac:spMkLst>
            <pc:docMk/>
            <pc:sldMk cId="3377758655" sldId="283"/>
            <ac:spMk id="3" creationId="{6C6D7F37-5700-42E7-89EE-F42D04B431D5}"/>
          </ac:spMkLst>
        </pc:spChg>
      </pc:sldChg>
      <pc:sldChg chg="addSp delSp modSp add mod modAnim">
        <pc:chgData name="Rob Shive" userId="5679d439-ba53-4d4c-9ca4-ec6f77c35681" providerId="ADAL" clId="{308E52DD-C0B6-41BB-866D-1CFC0319FB54}" dt="2022-02-15T04:05:13.757" v="896" actId="22"/>
        <pc:sldMkLst>
          <pc:docMk/>
          <pc:sldMk cId="715695195" sldId="284"/>
        </pc:sldMkLst>
        <pc:spChg chg="mod">
          <ac:chgData name="Rob Shive" userId="5679d439-ba53-4d4c-9ca4-ec6f77c35681" providerId="ADAL" clId="{308E52DD-C0B6-41BB-866D-1CFC0319FB54}" dt="2022-02-15T04:05:04.745" v="894" actId="1036"/>
          <ac:spMkLst>
            <pc:docMk/>
            <pc:sldMk cId="715695195" sldId="284"/>
            <ac:spMk id="3" creationId="{6C6D7F37-5700-42E7-89EE-F42D04B431D5}"/>
          </ac:spMkLst>
        </pc:spChg>
        <pc:spChg chg="add del">
          <ac:chgData name="Rob Shive" userId="5679d439-ba53-4d4c-9ca4-ec6f77c35681" providerId="ADAL" clId="{308E52DD-C0B6-41BB-866D-1CFC0319FB54}" dt="2022-02-15T04:05:13.757" v="896" actId="22"/>
          <ac:spMkLst>
            <pc:docMk/>
            <pc:sldMk cId="715695195" sldId="284"/>
            <ac:spMk id="4" creationId="{3B4BFF08-2008-4479-8AD2-2E4F22F14CCF}"/>
          </ac:spMkLst>
        </pc:spChg>
      </pc:sldChg>
      <pc:sldChg chg="modSp add mod modAnim">
        <pc:chgData name="Rob Shive" userId="5679d439-ba53-4d4c-9ca4-ec6f77c35681" providerId="ADAL" clId="{308E52DD-C0B6-41BB-866D-1CFC0319FB54}" dt="2022-02-15T04:06:17.593" v="905" actId="1076"/>
        <pc:sldMkLst>
          <pc:docMk/>
          <pc:sldMk cId="123484924" sldId="285"/>
        </pc:sldMkLst>
        <pc:spChg chg="mod">
          <ac:chgData name="Rob Shive" userId="5679d439-ba53-4d4c-9ca4-ec6f77c35681" providerId="ADAL" clId="{308E52DD-C0B6-41BB-866D-1CFC0319FB54}" dt="2022-02-15T04:06:17.593" v="905" actId="1076"/>
          <ac:spMkLst>
            <pc:docMk/>
            <pc:sldMk cId="123484924" sldId="285"/>
            <ac:spMk id="3" creationId="{6C6D7F37-5700-42E7-89EE-F42D04B431D5}"/>
          </ac:spMkLst>
        </pc:spChg>
      </pc:sldChg>
      <pc:sldChg chg="modSp add mod modAnim">
        <pc:chgData name="Rob Shive" userId="5679d439-ba53-4d4c-9ca4-ec6f77c35681" providerId="ADAL" clId="{308E52DD-C0B6-41BB-866D-1CFC0319FB54}" dt="2022-02-15T04:08:57.262" v="925" actId="207"/>
        <pc:sldMkLst>
          <pc:docMk/>
          <pc:sldMk cId="2740592856" sldId="286"/>
        </pc:sldMkLst>
        <pc:spChg chg="mod">
          <ac:chgData name="Rob Shive" userId="5679d439-ba53-4d4c-9ca4-ec6f77c35681" providerId="ADAL" clId="{308E52DD-C0B6-41BB-866D-1CFC0319FB54}" dt="2022-02-15T04:08:57.262" v="925" actId="207"/>
          <ac:spMkLst>
            <pc:docMk/>
            <pc:sldMk cId="2740592856" sldId="286"/>
            <ac:spMk id="3" creationId="{6C6D7F37-5700-42E7-89EE-F42D04B431D5}"/>
          </ac:spMkLst>
        </pc:spChg>
      </pc:sldChg>
      <pc:sldChg chg="modSp add mod modAnim">
        <pc:chgData name="Rob Shive" userId="5679d439-ba53-4d4c-9ca4-ec6f77c35681" providerId="ADAL" clId="{308E52DD-C0B6-41BB-866D-1CFC0319FB54}" dt="2022-02-15T04:09:10.647" v="927" actId="207"/>
        <pc:sldMkLst>
          <pc:docMk/>
          <pc:sldMk cId="72351239" sldId="287"/>
        </pc:sldMkLst>
        <pc:spChg chg="mod">
          <ac:chgData name="Rob Shive" userId="5679d439-ba53-4d4c-9ca4-ec6f77c35681" providerId="ADAL" clId="{308E52DD-C0B6-41BB-866D-1CFC0319FB54}" dt="2022-02-15T04:09:10.647" v="927" actId="207"/>
          <ac:spMkLst>
            <pc:docMk/>
            <pc:sldMk cId="72351239" sldId="287"/>
            <ac:spMk id="3" creationId="{6C6D7F37-5700-42E7-89EE-F42D04B431D5}"/>
          </ac:spMkLst>
        </pc:spChg>
      </pc:sldChg>
      <pc:sldChg chg="modSp add mod modAnim">
        <pc:chgData name="Rob Shive" userId="5679d439-ba53-4d4c-9ca4-ec6f77c35681" providerId="ADAL" clId="{308E52DD-C0B6-41BB-866D-1CFC0319FB54}" dt="2022-02-15T04:12:16.898" v="980" actId="207"/>
        <pc:sldMkLst>
          <pc:docMk/>
          <pc:sldMk cId="1247387160" sldId="288"/>
        </pc:sldMkLst>
        <pc:spChg chg="mod">
          <ac:chgData name="Rob Shive" userId="5679d439-ba53-4d4c-9ca4-ec6f77c35681" providerId="ADAL" clId="{308E52DD-C0B6-41BB-866D-1CFC0319FB54}" dt="2022-02-15T04:12:16.898" v="980" actId="207"/>
          <ac:spMkLst>
            <pc:docMk/>
            <pc:sldMk cId="1247387160" sldId="288"/>
            <ac:spMk id="3" creationId="{6C6D7F37-5700-42E7-89EE-F42D04B431D5}"/>
          </ac:spMkLst>
        </pc:spChg>
      </pc:sldChg>
      <pc:sldChg chg="add">
        <pc:chgData name="Rob Shive" userId="5679d439-ba53-4d4c-9ca4-ec6f77c35681" providerId="ADAL" clId="{308E52DD-C0B6-41BB-866D-1CFC0319FB54}" dt="2022-02-15T04:13:29.153" v="981"/>
        <pc:sldMkLst>
          <pc:docMk/>
          <pc:sldMk cId="2206130841" sldId="289"/>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2/14/2022</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2/14/2022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2/14/2022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2/14/2022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2/14/2022</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2/14/2022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2/14/2022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2/14/2022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2/14/2022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2/14/2022</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2/14/2022</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2/14/2022</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52443F-0DBD-4EBD-830B-20A604B63822}"/>
              </a:ext>
            </a:extLst>
          </p:cNvPr>
          <p:cNvSpPr>
            <a:spLocks noGrp="1"/>
          </p:cNvSpPr>
          <p:nvPr>
            <p:ph type="ctrTitle"/>
          </p:nvPr>
        </p:nvSpPr>
        <p:spPr/>
        <p:txBody>
          <a:bodyPr/>
          <a:lstStyle/>
          <a:p>
            <a:r>
              <a:rPr lang="en-US" dirty="0"/>
              <a:t>1 Timothy 3</a:t>
            </a:r>
          </a:p>
        </p:txBody>
      </p:sp>
      <p:sp>
        <p:nvSpPr>
          <p:cNvPr id="3" name="Subtitle 2">
            <a:extLst>
              <a:ext uri="{FF2B5EF4-FFF2-40B4-BE49-F238E27FC236}">
                <a16:creationId xmlns:a16="http://schemas.microsoft.com/office/drawing/2014/main" id="{6C6D7F37-5700-42E7-89EE-F42D04B431D5}"/>
              </a:ext>
            </a:extLst>
          </p:cNvPr>
          <p:cNvSpPr>
            <a:spLocks noGrp="1"/>
          </p:cNvSpPr>
          <p:nvPr>
            <p:ph type="subTitle" idx="1"/>
          </p:nvPr>
        </p:nvSpPr>
        <p:spPr/>
        <p:txBody>
          <a:bodyPr>
            <a:normAutofit fontScale="92500"/>
          </a:bodyPr>
          <a:lstStyle/>
          <a:p>
            <a:r>
              <a:rPr lang="en-US" sz="4000" b="1" dirty="0">
                <a:latin typeface="Lucida Calligraphy" panose="03010101010101010101" pitchFamily="66" charset="0"/>
              </a:rPr>
              <a:t>The Mystery of Godliness</a:t>
            </a:r>
          </a:p>
        </p:txBody>
      </p:sp>
    </p:spTree>
    <p:extLst>
      <p:ext uri="{BB962C8B-B14F-4D97-AF65-F5344CB8AC3E}">
        <p14:creationId xmlns:p14="http://schemas.microsoft.com/office/powerpoint/2010/main" val="6551430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6C6D7F37-5700-42E7-89EE-F42D04B431D5}"/>
              </a:ext>
            </a:extLst>
          </p:cNvPr>
          <p:cNvSpPr>
            <a:spLocks noGrp="1"/>
          </p:cNvSpPr>
          <p:nvPr>
            <p:ph type="subTitle" idx="1"/>
          </p:nvPr>
        </p:nvSpPr>
        <p:spPr>
          <a:xfrm>
            <a:off x="1676400" y="2409825"/>
            <a:ext cx="9010650" cy="3638549"/>
          </a:xfrm>
        </p:spPr>
        <p:txBody>
          <a:bodyPr>
            <a:noAutofit/>
          </a:bodyPr>
          <a:lstStyle/>
          <a:p>
            <a:pPr algn="l"/>
            <a:r>
              <a:rPr lang="en-US" sz="3600" dirty="0">
                <a:solidFill>
                  <a:srgbClr val="000000"/>
                </a:solidFill>
                <a:effectLst/>
                <a:latin typeface="+mj-lt"/>
                <a:ea typeface="Times New Roman" panose="02020603050405020304" pitchFamily="18" charset="0"/>
              </a:rPr>
              <a:t>May God give you more and more grace and peace as you </a:t>
            </a:r>
            <a:r>
              <a:rPr lang="en-US" sz="3600" b="1" dirty="0">
                <a:solidFill>
                  <a:srgbClr val="FF0000"/>
                </a:solidFill>
                <a:effectLst/>
                <a:latin typeface="+mj-lt"/>
                <a:ea typeface="Times New Roman" panose="02020603050405020304" pitchFamily="18" charset="0"/>
              </a:rPr>
              <a:t>grow in your knowledge of God and Jesus our Lord</a:t>
            </a:r>
            <a:r>
              <a:rPr lang="en-US" sz="3600" dirty="0">
                <a:solidFill>
                  <a:srgbClr val="000000"/>
                </a:solidFill>
                <a:effectLst/>
                <a:latin typeface="+mj-lt"/>
                <a:ea typeface="Times New Roman" panose="02020603050405020304" pitchFamily="18" charset="0"/>
              </a:rPr>
              <a:t>.</a:t>
            </a:r>
            <a:r>
              <a:rPr lang="en-US" sz="3600" dirty="0">
                <a:solidFill>
                  <a:srgbClr val="000000"/>
                </a:solidFill>
                <a:effectLst/>
                <a:latin typeface="+mj-lt"/>
                <a:ea typeface="Calibri" panose="020F0502020204030204" pitchFamily="34" charset="0"/>
              </a:rPr>
              <a:t>   </a:t>
            </a:r>
            <a:r>
              <a:rPr lang="en-US" sz="3200" dirty="0">
                <a:solidFill>
                  <a:srgbClr val="000000"/>
                </a:solidFill>
                <a:effectLst/>
                <a:latin typeface="+mj-lt"/>
                <a:ea typeface="Calibri" panose="020F0502020204030204" pitchFamily="34" charset="0"/>
              </a:rPr>
              <a:t>1 Tim. 1:2</a:t>
            </a:r>
            <a:endParaRPr lang="en-US" sz="3600" b="1" dirty="0">
              <a:latin typeface="+mj-lt"/>
            </a:endParaRPr>
          </a:p>
        </p:txBody>
      </p:sp>
    </p:spTree>
    <p:extLst>
      <p:ext uri="{BB962C8B-B14F-4D97-AF65-F5344CB8AC3E}">
        <p14:creationId xmlns:p14="http://schemas.microsoft.com/office/powerpoint/2010/main" val="28451197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6C6D7F37-5700-42E7-89EE-F42D04B431D5}"/>
              </a:ext>
            </a:extLst>
          </p:cNvPr>
          <p:cNvSpPr>
            <a:spLocks noGrp="1"/>
          </p:cNvSpPr>
          <p:nvPr>
            <p:ph type="subTitle" idx="1"/>
          </p:nvPr>
        </p:nvSpPr>
        <p:spPr>
          <a:xfrm>
            <a:off x="1752600" y="2152651"/>
            <a:ext cx="8467726" cy="2889866"/>
          </a:xfrm>
        </p:spPr>
        <p:txBody>
          <a:bodyPr>
            <a:normAutofit/>
          </a:bodyPr>
          <a:lstStyle/>
          <a:p>
            <a:pPr algn="l"/>
            <a:r>
              <a:rPr lang="en-US" sz="3600" b="1" dirty="0">
                <a:latin typeface="+mj-lt"/>
              </a:rPr>
              <a:t>Building – the structure</a:t>
            </a:r>
          </a:p>
        </p:txBody>
      </p:sp>
    </p:spTree>
    <p:extLst>
      <p:ext uri="{BB962C8B-B14F-4D97-AF65-F5344CB8AC3E}">
        <p14:creationId xmlns:p14="http://schemas.microsoft.com/office/powerpoint/2010/main" val="12047583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6C6D7F37-5700-42E7-89EE-F42D04B431D5}"/>
              </a:ext>
            </a:extLst>
          </p:cNvPr>
          <p:cNvSpPr>
            <a:spLocks noGrp="1"/>
          </p:cNvSpPr>
          <p:nvPr>
            <p:ph type="subTitle" idx="1"/>
          </p:nvPr>
        </p:nvSpPr>
        <p:spPr>
          <a:xfrm>
            <a:off x="1438274" y="1257301"/>
            <a:ext cx="9382125" cy="2889866"/>
          </a:xfrm>
        </p:spPr>
        <p:txBody>
          <a:bodyPr>
            <a:noAutofit/>
          </a:bodyPr>
          <a:lstStyle/>
          <a:p>
            <a:pPr marL="0" marR="0" algn="l"/>
            <a:r>
              <a:rPr lang="en-US" sz="3600" dirty="0">
                <a:solidFill>
                  <a:srgbClr val="000000"/>
                </a:solidFill>
                <a:effectLst/>
                <a:latin typeface="+mj-lt"/>
                <a:ea typeface="Times New Roman" panose="02020603050405020304" pitchFamily="18" charset="0"/>
              </a:rPr>
              <a:t>Beyond question, great is the </a:t>
            </a:r>
            <a:r>
              <a:rPr lang="en-US" sz="3600" b="1" dirty="0">
                <a:solidFill>
                  <a:srgbClr val="FF0000"/>
                </a:solidFill>
                <a:effectLst/>
                <a:latin typeface="+mj-lt"/>
                <a:ea typeface="Times New Roman" panose="02020603050405020304" pitchFamily="18" charset="0"/>
              </a:rPr>
              <a:t>mystery</a:t>
            </a:r>
            <a:r>
              <a:rPr lang="en-US" sz="3600" dirty="0">
                <a:solidFill>
                  <a:srgbClr val="FF0000"/>
                </a:solidFill>
                <a:effectLst/>
                <a:latin typeface="+mj-lt"/>
                <a:ea typeface="Times New Roman" panose="02020603050405020304" pitchFamily="18" charset="0"/>
              </a:rPr>
              <a:t> of </a:t>
            </a:r>
            <a:r>
              <a:rPr lang="en-US" sz="3600" b="1" dirty="0">
                <a:solidFill>
                  <a:srgbClr val="FF0000"/>
                </a:solidFill>
                <a:effectLst/>
                <a:latin typeface="+mj-lt"/>
                <a:ea typeface="Times New Roman" panose="02020603050405020304" pitchFamily="18" charset="0"/>
              </a:rPr>
              <a:t>godliness</a:t>
            </a:r>
            <a:r>
              <a:rPr lang="en-US" sz="3600" dirty="0">
                <a:solidFill>
                  <a:srgbClr val="000000"/>
                </a:solidFill>
                <a:effectLst/>
                <a:latin typeface="+mj-lt"/>
                <a:ea typeface="Times New Roman" panose="02020603050405020304" pitchFamily="18" charset="0"/>
              </a:rPr>
              <a:t>:</a:t>
            </a:r>
            <a:endParaRPr lang="en-US" sz="3600" dirty="0">
              <a:effectLst/>
              <a:latin typeface="+mj-lt"/>
              <a:ea typeface="Times New Roman" panose="02020603050405020304" pitchFamily="18" charset="0"/>
            </a:endParaRPr>
          </a:p>
          <a:p>
            <a:pPr algn="l"/>
            <a:r>
              <a:rPr lang="en-US" sz="3600" dirty="0">
                <a:solidFill>
                  <a:srgbClr val="000000"/>
                </a:solidFill>
                <a:effectLst/>
                <a:latin typeface="+mj-lt"/>
                <a:ea typeface="Calibri" panose="020F0502020204030204" pitchFamily="34" charset="0"/>
              </a:rPr>
              <a:t>He who was revealed in the flesh,</a:t>
            </a:r>
            <a:br>
              <a:rPr lang="en-US" sz="3600" dirty="0">
                <a:solidFill>
                  <a:srgbClr val="000000"/>
                </a:solidFill>
                <a:effectLst/>
                <a:latin typeface="+mj-lt"/>
                <a:ea typeface="Calibri" panose="020F0502020204030204" pitchFamily="34" charset="0"/>
              </a:rPr>
            </a:br>
            <a:r>
              <a:rPr lang="en-US" sz="3600" dirty="0">
                <a:solidFill>
                  <a:srgbClr val="000000"/>
                </a:solidFill>
                <a:effectLst/>
                <a:latin typeface="+mj-lt"/>
                <a:ea typeface="Calibri" panose="020F0502020204030204" pitchFamily="34" charset="0"/>
              </a:rPr>
              <a:t>was vindicated in the Spirit,</a:t>
            </a:r>
            <a:br>
              <a:rPr lang="en-US" sz="3600" dirty="0">
                <a:solidFill>
                  <a:srgbClr val="000000"/>
                </a:solidFill>
                <a:effectLst/>
                <a:latin typeface="+mj-lt"/>
                <a:ea typeface="Calibri" panose="020F0502020204030204" pitchFamily="34" charset="0"/>
              </a:rPr>
            </a:br>
            <a:r>
              <a:rPr lang="en-US" sz="3600" dirty="0">
                <a:solidFill>
                  <a:srgbClr val="000000"/>
                </a:solidFill>
                <a:latin typeface="+mj-lt"/>
                <a:ea typeface="Calibri" panose="020F0502020204030204" pitchFamily="34" charset="0"/>
              </a:rPr>
              <a:t>s</a:t>
            </a:r>
            <a:r>
              <a:rPr lang="en-US" sz="3600" dirty="0">
                <a:solidFill>
                  <a:srgbClr val="000000"/>
                </a:solidFill>
                <a:effectLst/>
                <a:latin typeface="+mj-lt"/>
                <a:ea typeface="Calibri" panose="020F0502020204030204" pitchFamily="34" charset="0"/>
              </a:rPr>
              <a:t>een by angels, proclaimed among the nations,</a:t>
            </a:r>
            <a:br>
              <a:rPr lang="en-US" sz="3600" dirty="0">
                <a:solidFill>
                  <a:srgbClr val="000000"/>
                </a:solidFill>
                <a:effectLst/>
                <a:latin typeface="+mj-lt"/>
                <a:ea typeface="Calibri" panose="020F0502020204030204" pitchFamily="34" charset="0"/>
              </a:rPr>
            </a:br>
            <a:r>
              <a:rPr lang="en-US" sz="3600" dirty="0">
                <a:solidFill>
                  <a:srgbClr val="000000"/>
                </a:solidFill>
                <a:effectLst/>
                <a:latin typeface="+mj-lt"/>
                <a:ea typeface="Calibri" panose="020F0502020204030204" pitchFamily="34" charset="0"/>
              </a:rPr>
              <a:t>believed on in the world, taken up in glory.  </a:t>
            </a:r>
            <a:br>
              <a:rPr lang="en-US" sz="3600" dirty="0">
                <a:solidFill>
                  <a:srgbClr val="000000"/>
                </a:solidFill>
                <a:effectLst/>
                <a:latin typeface="+mj-lt"/>
                <a:ea typeface="Calibri" panose="020F0502020204030204" pitchFamily="34" charset="0"/>
              </a:rPr>
            </a:br>
            <a:r>
              <a:rPr lang="en-US" sz="3600" dirty="0">
                <a:solidFill>
                  <a:srgbClr val="000000"/>
                </a:solidFill>
                <a:effectLst/>
                <a:latin typeface="+mj-lt"/>
                <a:ea typeface="Calibri" panose="020F0502020204030204" pitchFamily="34" charset="0"/>
              </a:rPr>
              <a:t>							</a:t>
            </a:r>
            <a:r>
              <a:rPr lang="en-US" sz="3200" dirty="0">
                <a:solidFill>
                  <a:srgbClr val="000000"/>
                </a:solidFill>
                <a:effectLst/>
                <a:latin typeface="+mj-lt"/>
                <a:ea typeface="Calibri" panose="020F0502020204030204" pitchFamily="34" charset="0"/>
              </a:rPr>
              <a:t>1 Tim. 3:16</a:t>
            </a:r>
            <a:endParaRPr lang="en-US" sz="3200" b="1" dirty="0">
              <a:latin typeface="+mj-lt"/>
            </a:endParaRPr>
          </a:p>
        </p:txBody>
      </p:sp>
    </p:spTree>
    <p:extLst>
      <p:ext uri="{BB962C8B-B14F-4D97-AF65-F5344CB8AC3E}">
        <p14:creationId xmlns:p14="http://schemas.microsoft.com/office/powerpoint/2010/main" val="3232331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6C6D7F37-5700-42E7-89EE-F42D04B431D5}"/>
              </a:ext>
            </a:extLst>
          </p:cNvPr>
          <p:cNvSpPr>
            <a:spLocks noGrp="1"/>
          </p:cNvSpPr>
          <p:nvPr>
            <p:ph type="subTitle" idx="1"/>
          </p:nvPr>
        </p:nvSpPr>
        <p:spPr>
          <a:xfrm>
            <a:off x="1352550" y="1171576"/>
            <a:ext cx="9658350" cy="2889866"/>
          </a:xfrm>
        </p:spPr>
        <p:txBody>
          <a:bodyPr>
            <a:noAutofit/>
          </a:bodyPr>
          <a:lstStyle/>
          <a:p>
            <a:pPr marL="0" marR="0" algn="l"/>
            <a:r>
              <a:rPr lang="en-US" sz="3600" dirty="0">
                <a:solidFill>
                  <a:srgbClr val="000000"/>
                </a:solidFill>
                <a:effectLst/>
                <a:latin typeface="+mj-lt"/>
                <a:ea typeface="Calibri" panose="020F0502020204030204" pitchFamily="34" charset="0"/>
              </a:rPr>
              <a:t>It is quite true that the way to live a godly life is not an easy matter. </a:t>
            </a:r>
            <a:r>
              <a:rPr lang="en-US" sz="3600" b="1" dirty="0">
                <a:solidFill>
                  <a:srgbClr val="FF0000"/>
                </a:solidFill>
                <a:effectLst/>
                <a:latin typeface="+mj-lt"/>
                <a:ea typeface="Calibri" panose="020F0502020204030204" pitchFamily="34" charset="0"/>
              </a:rPr>
              <a:t>But the answer lies in Christ</a:t>
            </a:r>
            <a:r>
              <a:rPr lang="en-US" sz="3600" dirty="0">
                <a:solidFill>
                  <a:srgbClr val="000000"/>
                </a:solidFill>
                <a:effectLst/>
                <a:latin typeface="+mj-lt"/>
                <a:ea typeface="Calibri" panose="020F0502020204030204" pitchFamily="34" charset="0"/>
              </a:rPr>
              <a:t>, who came to earth as a man, was proved spotless and pure in His Spirit, was served by angels, was preached among the nations, was accepted by men everywhere, and was received up again to His glory in heaven.</a:t>
            </a:r>
            <a:r>
              <a:rPr lang="en-US" sz="3600" dirty="0">
                <a:effectLst/>
                <a:latin typeface="+mj-lt"/>
              </a:rPr>
              <a:t> </a:t>
            </a:r>
            <a:r>
              <a:rPr lang="en-US" sz="3600" dirty="0">
                <a:solidFill>
                  <a:srgbClr val="000000"/>
                </a:solidFill>
                <a:latin typeface="+mj-lt"/>
              </a:rPr>
              <a:t>  </a:t>
            </a:r>
            <a:r>
              <a:rPr lang="en-US" sz="3200" dirty="0">
                <a:solidFill>
                  <a:srgbClr val="000000"/>
                </a:solidFill>
                <a:effectLst/>
                <a:latin typeface="+mj-lt"/>
                <a:ea typeface="Calibri" panose="020F0502020204030204" pitchFamily="34" charset="0"/>
              </a:rPr>
              <a:t>1 Tim. 3:16 </a:t>
            </a:r>
            <a:endParaRPr lang="en-US" sz="3200" b="1" dirty="0">
              <a:latin typeface="+mj-lt"/>
            </a:endParaRPr>
          </a:p>
        </p:txBody>
      </p:sp>
    </p:spTree>
    <p:extLst>
      <p:ext uri="{BB962C8B-B14F-4D97-AF65-F5344CB8AC3E}">
        <p14:creationId xmlns:p14="http://schemas.microsoft.com/office/powerpoint/2010/main" val="3403319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6C6D7F37-5700-42E7-89EE-F42D04B431D5}"/>
              </a:ext>
            </a:extLst>
          </p:cNvPr>
          <p:cNvSpPr>
            <a:spLocks noGrp="1"/>
          </p:cNvSpPr>
          <p:nvPr>
            <p:ph type="subTitle" idx="1"/>
          </p:nvPr>
        </p:nvSpPr>
        <p:spPr>
          <a:xfrm>
            <a:off x="1752600" y="2152651"/>
            <a:ext cx="8467726" cy="2889866"/>
          </a:xfrm>
        </p:spPr>
        <p:txBody>
          <a:bodyPr>
            <a:normAutofit/>
          </a:bodyPr>
          <a:lstStyle/>
          <a:p>
            <a:r>
              <a:rPr lang="en-US" sz="3600" dirty="0">
                <a:solidFill>
                  <a:srgbClr val="000000"/>
                </a:solidFill>
                <a:effectLst/>
                <a:latin typeface="+mj-lt"/>
                <a:ea typeface="Calibri" panose="020F0502020204030204" pitchFamily="34" charset="0"/>
                <a:cs typeface="Times New Roman" panose="02020603050405020304" pitchFamily="18" charset="0"/>
              </a:rPr>
              <a:t>Consequently, you are no longer foreigners and strangers,</a:t>
            </a:r>
            <a:r>
              <a:rPr lang="en-US" sz="3600" dirty="0">
                <a:effectLst/>
                <a:latin typeface="+mj-lt"/>
                <a:ea typeface="Calibri" panose="020F0502020204030204" pitchFamily="34" charset="0"/>
                <a:cs typeface="Times New Roman" panose="02020603050405020304" pitchFamily="18" charset="0"/>
              </a:rPr>
              <a:t> but fellow citizens with God’s people and also members of His </a:t>
            </a:r>
            <a:r>
              <a:rPr lang="en-US" sz="3600" b="1" dirty="0">
                <a:solidFill>
                  <a:srgbClr val="FF0000"/>
                </a:solidFill>
                <a:effectLst/>
                <a:latin typeface="+mj-lt"/>
                <a:ea typeface="Calibri" panose="020F0502020204030204" pitchFamily="34" charset="0"/>
                <a:cs typeface="Times New Roman" panose="02020603050405020304" pitchFamily="18" charset="0"/>
              </a:rPr>
              <a:t>household</a:t>
            </a:r>
            <a:r>
              <a:rPr lang="en-US" sz="3600" b="1" dirty="0">
                <a:effectLst/>
                <a:latin typeface="+mj-lt"/>
                <a:ea typeface="Calibri" panose="020F0502020204030204" pitchFamily="34" charset="0"/>
                <a:cs typeface="Times New Roman" panose="02020603050405020304" pitchFamily="18" charset="0"/>
              </a:rPr>
              <a:t>.</a:t>
            </a:r>
            <a:r>
              <a:rPr lang="en-US" sz="3600" dirty="0">
                <a:effectLst/>
                <a:latin typeface="+mj-lt"/>
                <a:ea typeface="Calibri" panose="020F0502020204030204" pitchFamily="34" charset="0"/>
                <a:cs typeface="Times New Roman" panose="02020603050405020304" pitchFamily="18" charset="0"/>
              </a:rPr>
              <a:t> </a:t>
            </a:r>
            <a:r>
              <a:rPr lang="en-US" sz="2800" dirty="0">
                <a:effectLst/>
                <a:latin typeface="+mj-lt"/>
                <a:ea typeface="Calibri" panose="020F0502020204030204" pitchFamily="34" charset="0"/>
                <a:cs typeface="Times New Roman" panose="02020603050405020304" pitchFamily="18" charset="0"/>
              </a:rPr>
              <a:t>Ephesians 2:19</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4000" b="1" dirty="0">
              <a:latin typeface="Lucida Calligraphy" panose="03010101010101010101" pitchFamily="66" charset="0"/>
            </a:endParaRPr>
          </a:p>
        </p:txBody>
      </p:sp>
    </p:spTree>
    <p:extLst>
      <p:ext uri="{BB962C8B-B14F-4D97-AF65-F5344CB8AC3E}">
        <p14:creationId xmlns:p14="http://schemas.microsoft.com/office/powerpoint/2010/main" val="3326288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6C6D7F37-5700-42E7-89EE-F42D04B431D5}"/>
              </a:ext>
            </a:extLst>
          </p:cNvPr>
          <p:cNvSpPr>
            <a:spLocks noGrp="1"/>
          </p:cNvSpPr>
          <p:nvPr>
            <p:ph type="subTitle" idx="1"/>
          </p:nvPr>
        </p:nvSpPr>
        <p:spPr>
          <a:xfrm>
            <a:off x="1752600" y="2152651"/>
            <a:ext cx="8467726" cy="2889866"/>
          </a:xfrm>
        </p:spPr>
        <p:txBody>
          <a:bodyPr>
            <a:normAutofit/>
          </a:bodyPr>
          <a:lstStyle/>
          <a:p>
            <a:pPr algn="l"/>
            <a:r>
              <a:rPr lang="en-US" sz="3600" b="1" dirty="0">
                <a:latin typeface="+mj-lt"/>
              </a:rPr>
              <a:t>Building – the structure</a:t>
            </a:r>
          </a:p>
          <a:p>
            <a:pPr algn="l"/>
            <a:endParaRPr lang="en-US" sz="3600" b="1" dirty="0">
              <a:latin typeface="+mj-lt"/>
            </a:endParaRPr>
          </a:p>
          <a:p>
            <a:pPr algn="l"/>
            <a:r>
              <a:rPr lang="en-US" sz="3600" b="1" dirty="0">
                <a:latin typeface="+mj-lt"/>
              </a:rPr>
              <a:t>	Mystery: truth revealed</a:t>
            </a:r>
          </a:p>
        </p:txBody>
      </p:sp>
    </p:spTree>
    <p:extLst>
      <p:ext uri="{BB962C8B-B14F-4D97-AF65-F5344CB8AC3E}">
        <p14:creationId xmlns:p14="http://schemas.microsoft.com/office/powerpoint/2010/main" val="13605646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6C6D7F37-5700-42E7-89EE-F42D04B431D5}"/>
              </a:ext>
            </a:extLst>
          </p:cNvPr>
          <p:cNvSpPr>
            <a:spLocks noGrp="1"/>
          </p:cNvSpPr>
          <p:nvPr>
            <p:ph type="subTitle" idx="1"/>
          </p:nvPr>
        </p:nvSpPr>
        <p:spPr>
          <a:xfrm>
            <a:off x="1752600" y="2152651"/>
            <a:ext cx="8467726" cy="2889866"/>
          </a:xfrm>
        </p:spPr>
        <p:txBody>
          <a:bodyPr>
            <a:normAutofit lnSpcReduction="10000"/>
          </a:bodyPr>
          <a:lstStyle/>
          <a:p>
            <a:pPr algn="l"/>
            <a:r>
              <a:rPr lang="en-US" sz="3600" b="1" dirty="0">
                <a:latin typeface="+mj-lt"/>
              </a:rPr>
              <a:t>Building – the structure</a:t>
            </a:r>
          </a:p>
          <a:p>
            <a:pPr algn="l"/>
            <a:endParaRPr lang="en-US" sz="3600" b="1" dirty="0">
              <a:latin typeface="+mj-lt"/>
            </a:endParaRPr>
          </a:p>
          <a:p>
            <a:pPr algn="l"/>
            <a:r>
              <a:rPr lang="en-US" sz="3600" b="1" dirty="0">
                <a:latin typeface="+mj-lt"/>
              </a:rPr>
              <a:t>	Godliness: </a:t>
            </a:r>
          </a:p>
          <a:p>
            <a:pPr algn="l"/>
            <a:r>
              <a:rPr lang="en-US" sz="3600" b="1" dirty="0">
                <a:latin typeface="+mj-lt"/>
              </a:rPr>
              <a:t>		</a:t>
            </a:r>
            <a:r>
              <a:rPr lang="en-US" sz="3600" b="1" dirty="0" err="1">
                <a:latin typeface="+mj-lt"/>
              </a:rPr>
              <a:t>Eusebeia</a:t>
            </a:r>
            <a:endParaRPr lang="en-US" sz="3600" b="1" dirty="0">
              <a:latin typeface="+mj-lt"/>
            </a:endParaRPr>
          </a:p>
          <a:p>
            <a:pPr algn="l"/>
            <a:r>
              <a:rPr lang="en-US" sz="3600" b="1" dirty="0">
                <a:latin typeface="+mj-lt"/>
              </a:rPr>
              <a:t>		</a:t>
            </a:r>
            <a:r>
              <a:rPr lang="en-US" sz="3600" b="1" dirty="0" err="1">
                <a:latin typeface="+mj-lt"/>
              </a:rPr>
              <a:t>Theosebeia</a:t>
            </a:r>
            <a:endParaRPr lang="en-US" sz="3600" b="1" dirty="0">
              <a:latin typeface="+mj-lt"/>
            </a:endParaRPr>
          </a:p>
        </p:txBody>
      </p:sp>
    </p:spTree>
    <p:extLst>
      <p:ext uri="{BB962C8B-B14F-4D97-AF65-F5344CB8AC3E}">
        <p14:creationId xmlns:p14="http://schemas.microsoft.com/office/powerpoint/2010/main" val="36588710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6C6D7F37-5700-42E7-89EE-F42D04B431D5}"/>
              </a:ext>
            </a:extLst>
          </p:cNvPr>
          <p:cNvSpPr>
            <a:spLocks noGrp="1"/>
          </p:cNvSpPr>
          <p:nvPr>
            <p:ph type="subTitle" idx="1"/>
          </p:nvPr>
        </p:nvSpPr>
        <p:spPr>
          <a:xfrm>
            <a:off x="1752600" y="2152651"/>
            <a:ext cx="8467726" cy="2889866"/>
          </a:xfrm>
        </p:spPr>
        <p:txBody>
          <a:bodyPr>
            <a:normAutofit/>
          </a:bodyPr>
          <a:lstStyle/>
          <a:p>
            <a:pPr algn="l"/>
            <a:r>
              <a:rPr lang="en-US" sz="3600" dirty="0">
                <a:solidFill>
                  <a:srgbClr val="000000"/>
                </a:solidFill>
                <a:effectLst/>
                <a:latin typeface="+mj-lt"/>
                <a:ea typeface="Calibri" panose="020F0502020204030204" pitchFamily="34" charset="0"/>
                <a:cs typeface="Times New Roman" panose="02020603050405020304" pitchFamily="18" charset="0"/>
              </a:rPr>
              <a:t>Pray this way for kings and all who are in authority so that we can live peaceful and quiet </a:t>
            </a:r>
            <a:r>
              <a:rPr lang="en-US" sz="3600" b="1" dirty="0">
                <a:solidFill>
                  <a:srgbClr val="FF0000"/>
                </a:solidFill>
                <a:effectLst/>
                <a:latin typeface="+mj-lt"/>
                <a:ea typeface="Calibri" panose="020F0502020204030204" pitchFamily="34" charset="0"/>
                <a:cs typeface="Times New Roman" panose="02020603050405020304" pitchFamily="18" charset="0"/>
              </a:rPr>
              <a:t>lives marked by godliness </a:t>
            </a:r>
            <a:r>
              <a:rPr lang="en-US" sz="3600" dirty="0">
                <a:solidFill>
                  <a:srgbClr val="000000"/>
                </a:solidFill>
                <a:effectLst/>
                <a:latin typeface="+mj-lt"/>
                <a:ea typeface="Calibri" panose="020F0502020204030204" pitchFamily="34" charset="0"/>
                <a:cs typeface="Times New Roman" panose="02020603050405020304" pitchFamily="18" charset="0"/>
              </a:rPr>
              <a:t>and dignity.  </a:t>
            </a:r>
            <a:r>
              <a:rPr lang="en-US" sz="3200" dirty="0">
                <a:solidFill>
                  <a:srgbClr val="000000"/>
                </a:solidFill>
                <a:effectLst/>
                <a:latin typeface="+mj-lt"/>
                <a:ea typeface="Calibri" panose="020F0502020204030204" pitchFamily="34" charset="0"/>
                <a:cs typeface="Times New Roman" panose="02020603050405020304" pitchFamily="18" charset="0"/>
              </a:rPr>
              <a:t> </a:t>
            </a:r>
            <a:r>
              <a:rPr lang="en-US" sz="3200" dirty="0">
                <a:solidFill>
                  <a:srgbClr val="000000"/>
                </a:solidFill>
                <a:latin typeface="+mj-lt"/>
                <a:ea typeface="Calibri" panose="020F0502020204030204" pitchFamily="34" charset="0"/>
                <a:cs typeface="Times New Roman" panose="02020603050405020304" pitchFamily="18" charset="0"/>
              </a:rPr>
              <a:t>1 Tim. 2:2</a:t>
            </a:r>
            <a:endParaRPr lang="en-US" sz="3600" dirty="0">
              <a:effectLst/>
              <a:latin typeface="+mj-lt"/>
              <a:ea typeface="Calibri" panose="020F0502020204030204" pitchFamily="34" charset="0"/>
              <a:cs typeface="Times New Roman" panose="02020603050405020304" pitchFamily="18" charset="0"/>
            </a:endParaRPr>
          </a:p>
          <a:p>
            <a:pPr algn="l"/>
            <a:endParaRPr lang="en-US" sz="3600" b="1" dirty="0">
              <a:latin typeface="+mj-lt"/>
            </a:endParaRPr>
          </a:p>
        </p:txBody>
      </p:sp>
    </p:spTree>
    <p:extLst>
      <p:ext uri="{BB962C8B-B14F-4D97-AF65-F5344CB8AC3E}">
        <p14:creationId xmlns:p14="http://schemas.microsoft.com/office/powerpoint/2010/main" val="30919763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6C6D7F37-5700-42E7-89EE-F42D04B431D5}"/>
              </a:ext>
            </a:extLst>
          </p:cNvPr>
          <p:cNvSpPr>
            <a:spLocks noGrp="1"/>
          </p:cNvSpPr>
          <p:nvPr>
            <p:ph type="subTitle" idx="1"/>
          </p:nvPr>
        </p:nvSpPr>
        <p:spPr>
          <a:xfrm>
            <a:off x="1752600" y="1304925"/>
            <a:ext cx="8467726" cy="4210050"/>
          </a:xfrm>
        </p:spPr>
        <p:txBody>
          <a:bodyPr>
            <a:normAutofit lnSpcReduction="10000"/>
          </a:bodyPr>
          <a:lstStyle/>
          <a:p>
            <a:pPr algn="l"/>
            <a:r>
              <a:rPr lang="en-US" sz="3600" dirty="0">
                <a:solidFill>
                  <a:srgbClr val="000000"/>
                </a:solidFill>
                <a:effectLst/>
                <a:latin typeface="+mj-lt"/>
                <a:ea typeface="Calibri" panose="020F0502020204030204" pitchFamily="34" charset="0"/>
              </a:rPr>
              <a:t>Have nothing to do with godless myths and old wives’ tales;</a:t>
            </a:r>
            <a:r>
              <a:rPr lang="en-US" sz="3600" dirty="0">
                <a:effectLst/>
                <a:latin typeface="+mj-lt"/>
              </a:rPr>
              <a:t> rather, </a:t>
            </a:r>
            <a:r>
              <a:rPr lang="en-US" sz="3600" b="1" dirty="0">
                <a:solidFill>
                  <a:srgbClr val="FF0000"/>
                </a:solidFill>
                <a:effectLst/>
                <a:latin typeface="+mj-lt"/>
              </a:rPr>
              <a:t>train</a:t>
            </a:r>
            <a:r>
              <a:rPr lang="en-US" sz="3600" dirty="0">
                <a:solidFill>
                  <a:srgbClr val="FF0000"/>
                </a:solidFill>
                <a:effectLst/>
                <a:latin typeface="+mj-lt"/>
              </a:rPr>
              <a:t> </a:t>
            </a:r>
            <a:r>
              <a:rPr lang="en-US" sz="3600" b="1" dirty="0">
                <a:solidFill>
                  <a:srgbClr val="FF0000"/>
                </a:solidFill>
                <a:effectLst/>
                <a:latin typeface="+mj-lt"/>
              </a:rPr>
              <a:t>yourself</a:t>
            </a:r>
            <a:r>
              <a:rPr lang="en-US" sz="3600" dirty="0">
                <a:solidFill>
                  <a:srgbClr val="FF0000"/>
                </a:solidFill>
                <a:effectLst/>
                <a:latin typeface="+mj-lt"/>
              </a:rPr>
              <a:t> </a:t>
            </a:r>
            <a:r>
              <a:rPr lang="en-US" sz="3600" dirty="0">
                <a:effectLst/>
                <a:latin typeface="+mj-lt"/>
              </a:rPr>
              <a:t>for the purpose of </a:t>
            </a:r>
            <a:r>
              <a:rPr lang="en-US" sz="3600" b="1" dirty="0">
                <a:solidFill>
                  <a:srgbClr val="FF0000"/>
                </a:solidFill>
                <a:effectLst/>
                <a:latin typeface="+mj-lt"/>
              </a:rPr>
              <a:t>godliness</a:t>
            </a:r>
            <a:r>
              <a:rPr lang="en-US" sz="3600" b="1" dirty="0">
                <a:effectLst/>
                <a:latin typeface="+mj-lt"/>
              </a:rPr>
              <a:t>; </a:t>
            </a:r>
            <a:br>
              <a:rPr lang="en-US" sz="3600" b="1" dirty="0">
                <a:effectLst/>
                <a:latin typeface="+mj-lt"/>
              </a:rPr>
            </a:br>
            <a:r>
              <a:rPr lang="en-US" sz="3600" b="1" baseline="30000" dirty="0">
                <a:effectLst/>
                <a:latin typeface="+mj-lt"/>
              </a:rPr>
              <a:t> </a:t>
            </a:r>
            <a:r>
              <a:rPr lang="en-US" sz="3600" b="1" dirty="0">
                <a:effectLst/>
                <a:latin typeface="+mj-lt"/>
              </a:rPr>
              <a:t>For physical training is of some value, but </a:t>
            </a:r>
            <a:r>
              <a:rPr lang="en-US" sz="3600" b="1" dirty="0">
                <a:solidFill>
                  <a:srgbClr val="FF0000"/>
                </a:solidFill>
                <a:effectLst/>
                <a:latin typeface="+mj-lt"/>
              </a:rPr>
              <a:t>godliness</a:t>
            </a:r>
            <a:r>
              <a:rPr lang="en-US" sz="3600" b="1" dirty="0">
                <a:effectLst/>
                <a:latin typeface="+mj-lt"/>
              </a:rPr>
              <a:t> has value for all things, holding promise for both the present life and the life to come.   </a:t>
            </a:r>
            <a:r>
              <a:rPr lang="en-US" sz="2800" b="1" dirty="0">
                <a:effectLst/>
                <a:latin typeface="+mj-lt"/>
              </a:rPr>
              <a:t>1 Tim. 4:7-8</a:t>
            </a:r>
            <a:endParaRPr lang="en-US" sz="3600" b="1" dirty="0">
              <a:latin typeface="+mj-lt"/>
            </a:endParaRPr>
          </a:p>
        </p:txBody>
      </p:sp>
    </p:spTree>
    <p:extLst>
      <p:ext uri="{BB962C8B-B14F-4D97-AF65-F5344CB8AC3E}">
        <p14:creationId xmlns:p14="http://schemas.microsoft.com/office/powerpoint/2010/main" val="16721923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6C6D7F37-5700-42E7-89EE-F42D04B431D5}"/>
              </a:ext>
            </a:extLst>
          </p:cNvPr>
          <p:cNvSpPr>
            <a:spLocks noGrp="1"/>
          </p:cNvSpPr>
          <p:nvPr>
            <p:ph type="subTitle" idx="1"/>
          </p:nvPr>
        </p:nvSpPr>
        <p:spPr>
          <a:xfrm>
            <a:off x="1752600" y="1752600"/>
            <a:ext cx="8467726" cy="4210050"/>
          </a:xfrm>
        </p:spPr>
        <p:txBody>
          <a:bodyPr>
            <a:normAutofit/>
          </a:bodyPr>
          <a:lstStyle/>
          <a:p>
            <a:pPr algn="l"/>
            <a:r>
              <a:rPr lang="en-US" sz="3600" dirty="0">
                <a:solidFill>
                  <a:srgbClr val="000000"/>
                </a:solidFill>
                <a:effectLst/>
                <a:latin typeface="+mj-lt"/>
                <a:ea typeface="Calibri" panose="020F0502020204030204" pitchFamily="34" charset="0"/>
              </a:rPr>
              <a:t>If anyone teaches otherwise and does not agree to the sound instruction of our Lord Jesus Christ and to </a:t>
            </a:r>
            <a:r>
              <a:rPr lang="en-US" sz="3600" dirty="0">
                <a:solidFill>
                  <a:srgbClr val="FF0000"/>
                </a:solidFill>
                <a:effectLst/>
                <a:latin typeface="+mj-lt"/>
                <a:ea typeface="Calibri" panose="020F0502020204030204" pitchFamily="34" charset="0"/>
              </a:rPr>
              <a:t>godly teaching </a:t>
            </a:r>
            <a:r>
              <a:rPr lang="en-US" sz="3600" dirty="0">
                <a:solidFill>
                  <a:srgbClr val="000000"/>
                </a:solidFill>
                <a:effectLst/>
                <a:latin typeface="+mj-lt"/>
                <a:ea typeface="Calibri" panose="020F0502020204030204" pitchFamily="34" charset="0"/>
              </a:rPr>
              <a:t>(</a:t>
            </a:r>
            <a:r>
              <a:rPr lang="en-US" sz="3600" b="1" dirty="0">
                <a:solidFill>
                  <a:srgbClr val="000000"/>
                </a:solidFill>
                <a:effectLst/>
                <a:latin typeface="+mj-lt"/>
                <a:ea typeface="Calibri" panose="020F0502020204030204" pitchFamily="34" charset="0"/>
              </a:rPr>
              <a:t>godliness</a:t>
            </a:r>
            <a:r>
              <a:rPr lang="en-US" sz="3600" dirty="0">
                <a:solidFill>
                  <a:srgbClr val="000000"/>
                </a:solidFill>
                <a:effectLst/>
                <a:latin typeface="+mj-lt"/>
                <a:ea typeface="Calibri" panose="020F0502020204030204" pitchFamily="34" charset="0"/>
              </a:rPr>
              <a:t>), they are conceited and understand nothing…</a:t>
            </a:r>
            <a:endParaRPr lang="en-US" sz="3600" b="1" dirty="0">
              <a:latin typeface="+mj-lt"/>
            </a:endParaRPr>
          </a:p>
        </p:txBody>
      </p:sp>
    </p:spTree>
    <p:extLst>
      <p:ext uri="{BB962C8B-B14F-4D97-AF65-F5344CB8AC3E}">
        <p14:creationId xmlns:p14="http://schemas.microsoft.com/office/powerpoint/2010/main" val="2562301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8521B0A5-B1EA-4AE2-AD28-C6485C5E5BF8}"/>
              </a:ext>
            </a:extLst>
          </p:cNvPr>
          <p:cNvSpPr txBox="1"/>
          <p:nvPr/>
        </p:nvSpPr>
        <p:spPr>
          <a:xfrm>
            <a:off x="1771650" y="1504950"/>
            <a:ext cx="8839200" cy="3970318"/>
          </a:xfrm>
          <a:prstGeom prst="rect">
            <a:avLst/>
          </a:prstGeom>
          <a:noFill/>
        </p:spPr>
        <p:txBody>
          <a:bodyPr wrap="square">
            <a:spAutoFit/>
          </a:bodyPr>
          <a:lstStyle/>
          <a:p>
            <a:r>
              <a:rPr lang="en-US" sz="3600" dirty="0">
                <a:solidFill>
                  <a:srgbClr val="000000"/>
                </a:solidFill>
                <a:effectLst/>
                <a:latin typeface="Arial" panose="020B0604020202020204" pitchFamily="34" charset="0"/>
                <a:ea typeface="Calibri" panose="020F0502020204030204" pitchFamily="34" charset="0"/>
              </a:rPr>
              <a:t>I am writing these things to you now, even though I hope to be with you soon, </a:t>
            </a:r>
            <a:r>
              <a:rPr lang="en-US" sz="3600" dirty="0">
                <a:effectLst/>
              </a:rPr>
              <a:t>so that if I am delayed, </a:t>
            </a:r>
            <a:r>
              <a:rPr lang="en-US" sz="3600" dirty="0">
                <a:solidFill>
                  <a:srgbClr val="FF0000"/>
                </a:solidFill>
                <a:effectLst/>
              </a:rPr>
              <a:t>you will know how people must conduct themselves </a:t>
            </a:r>
            <a:r>
              <a:rPr lang="en-US" sz="3600" dirty="0">
                <a:effectLst/>
              </a:rPr>
              <a:t>in the </a:t>
            </a:r>
            <a:r>
              <a:rPr lang="en-US" sz="3600" b="1" dirty="0">
                <a:effectLst/>
              </a:rPr>
              <a:t>household of God</a:t>
            </a:r>
            <a:r>
              <a:rPr lang="en-US" sz="3600" dirty="0">
                <a:effectLst/>
              </a:rPr>
              <a:t>. </a:t>
            </a:r>
            <a:r>
              <a:rPr lang="en-US" sz="3600" b="1" dirty="0">
                <a:effectLst/>
              </a:rPr>
              <a:t>This is the church of the living God</a:t>
            </a:r>
            <a:r>
              <a:rPr lang="en-US" sz="3600" dirty="0">
                <a:effectLst/>
              </a:rPr>
              <a:t>, which is the pillar and foundation of the truth.    1 Timothy 3:14-15</a:t>
            </a:r>
            <a:endParaRPr lang="en-US" sz="3600" dirty="0"/>
          </a:p>
        </p:txBody>
      </p:sp>
    </p:spTree>
    <p:extLst>
      <p:ext uri="{BB962C8B-B14F-4D97-AF65-F5344CB8AC3E}">
        <p14:creationId xmlns:p14="http://schemas.microsoft.com/office/powerpoint/2010/main" val="16848131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6C6D7F37-5700-42E7-89EE-F42D04B431D5}"/>
              </a:ext>
            </a:extLst>
          </p:cNvPr>
          <p:cNvSpPr>
            <a:spLocks noGrp="1"/>
          </p:cNvSpPr>
          <p:nvPr>
            <p:ph type="subTitle" idx="1"/>
          </p:nvPr>
        </p:nvSpPr>
        <p:spPr>
          <a:xfrm>
            <a:off x="1724025" y="1409700"/>
            <a:ext cx="8820150" cy="4210050"/>
          </a:xfrm>
        </p:spPr>
        <p:txBody>
          <a:bodyPr>
            <a:normAutofit/>
          </a:bodyPr>
          <a:lstStyle/>
          <a:p>
            <a:pPr algn="l"/>
            <a:r>
              <a:rPr lang="en-US" sz="3600" dirty="0">
                <a:solidFill>
                  <a:srgbClr val="000000"/>
                </a:solidFill>
                <a:effectLst/>
                <a:latin typeface="+mj-lt"/>
                <a:ea typeface="Calibri" panose="020F0502020204030204" pitchFamily="34" charset="0"/>
              </a:rPr>
              <a:t>But </a:t>
            </a:r>
            <a:r>
              <a:rPr lang="en-US" sz="3600" b="1" dirty="0">
                <a:solidFill>
                  <a:srgbClr val="FF0000"/>
                </a:solidFill>
                <a:effectLst/>
                <a:latin typeface="+mj-lt"/>
                <a:ea typeface="Calibri" panose="020F0502020204030204" pitchFamily="34" charset="0"/>
              </a:rPr>
              <a:t>godliness</a:t>
            </a:r>
            <a:r>
              <a:rPr lang="en-US" sz="3600" dirty="0">
                <a:solidFill>
                  <a:srgbClr val="000000"/>
                </a:solidFill>
                <a:effectLst/>
                <a:latin typeface="+mj-lt"/>
                <a:ea typeface="Calibri" panose="020F0502020204030204" pitchFamily="34" charset="0"/>
              </a:rPr>
              <a:t> with contentment is great gain. For we brought nothing into the world, and we can take nothing out of it…</a:t>
            </a:r>
            <a:r>
              <a:rPr lang="en-US" sz="3600" b="1" baseline="30000" dirty="0">
                <a:solidFill>
                  <a:srgbClr val="000000"/>
                </a:solidFill>
                <a:effectLst/>
                <a:latin typeface="+mj-lt"/>
                <a:ea typeface="Calibri" panose="020F0502020204030204" pitchFamily="34" charset="0"/>
              </a:rPr>
              <a:t> </a:t>
            </a:r>
            <a:r>
              <a:rPr lang="en-US" sz="3600" dirty="0">
                <a:solidFill>
                  <a:srgbClr val="000000"/>
                </a:solidFill>
                <a:effectLst/>
                <a:latin typeface="+mj-lt"/>
                <a:ea typeface="Calibri" panose="020F0502020204030204" pitchFamily="34" charset="0"/>
              </a:rPr>
              <a:t>But you, man of God,</a:t>
            </a:r>
            <a:r>
              <a:rPr lang="en-US" sz="3600" dirty="0">
                <a:effectLst/>
                <a:latin typeface="+mj-lt"/>
              </a:rPr>
              <a:t> flee from all this, and pursue righteousness, </a:t>
            </a:r>
            <a:r>
              <a:rPr lang="en-US" sz="3600" b="1" dirty="0">
                <a:solidFill>
                  <a:srgbClr val="FF0000"/>
                </a:solidFill>
                <a:effectLst/>
                <a:latin typeface="+mj-lt"/>
              </a:rPr>
              <a:t>godliness</a:t>
            </a:r>
            <a:r>
              <a:rPr lang="en-US" sz="3600" dirty="0">
                <a:effectLst/>
                <a:latin typeface="+mj-lt"/>
              </a:rPr>
              <a:t>, faith, love, endurance and gentleness… </a:t>
            </a:r>
            <a:r>
              <a:rPr lang="en-US" sz="2800" dirty="0">
                <a:effectLst/>
                <a:latin typeface="+mj-lt"/>
              </a:rPr>
              <a:t>1 Tim 6:3-11</a:t>
            </a:r>
            <a:endParaRPr lang="en-US" sz="3600" b="1" dirty="0">
              <a:latin typeface="+mj-lt"/>
            </a:endParaRPr>
          </a:p>
        </p:txBody>
      </p:sp>
    </p:spTree>
    <p:extLst>
      <p:ext uri="{BB962C8B-B14F-4D97-AF65-F5344CB8AC3E}">
        <p14:creationId xmlns:p14="http://schemas.microsoft.com/office/powerpoint/2010/main" val="41294122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6C6D7F37-5700-42E7-89EE-F42D04B431D5}"/>
              </a:ext>
            </a:extLst>
          </p:cNvPr>
          <p:cNvSpPr>
            <a:spLocks noGrp="1"/>
          </p:cNvSpPr>
          <p:nvPr>
            <p:ph type="subTitle" idx="1"/>
          </p:nvPr>
        </p:nvSpPr>
        <p:spPr>
          <a:xfrm>
            <a:off x="1504950" y="1190624"/>
            <a:ext cx="9220200" cy="4562475"/>
          </a:xfrm>
        </p:spPr>
        <p:txBody>
          <a:bodyPr>
            <a:normAutofit lnSpcReduction="10000"/>
          </a:bodyPr>
          <a:lstStyle/>
          <a:p>
            <a:pPr algn="l"/>
            <a:r>
              <a:rPr lang="en-US" sz="3600" b="1" dirty="0">
                <a:latin typeface="+mj-lt"/>
              </a:rPr>
              <a:t>Building – the structure</a:t>
            </a:r>
          </a:p>
          <a:p>
            <a:pPr algn="l"/>
            <a:endParaRPr lang="en-US" sz="3600" b="1" dirty="0">
              <a:latin typeface="+mj-lt"/>
            </a:endParaRPr>
          </a:p>
          <a:p>
            <a:pPr algn="l"/>
            <a:r>
              <a:rPr lang="en-US" sz="3600" b="1" dirty="0">
                <a:latin typeface="+mj-lt"/>
              </a:rPr>
              <a:t>	Dignity</a:t>
            </a:r>
          </a:p>
          <a:p>
            <a:pPr algn="l"/>
            <a:endParaRPr lang="en-US" sz="3600" b="1" dirty="0">
              <a:latin typeface="+mj-lt"/>
            </a:endParaRPr>
          </a:p>
          <a:p>
            <a:pPr algn="l"/>
            <a:r>
              <a:rPr lang="en-US" sz="3600" dirty="0">
                <a:solidFill>
                  <a:srgbClr val="000000"/>
                </a:solidFill>
                <a:effectLst/>
                <a:latin typeface="+mj-lt"/>
                <a:ea typeface="Calibri" panose="020F0502020204030204" pitchFamily="34" charset="0"/>
              </a:rPr>
              <a:t>Pray this way for kings and all who are in authority so that we can live peaceful and quiet lives marked by godliness and</a:t>
            </a:r>
            <a:r>
              <a:rPr lang="en-US" sz="3600" b="1" dirty="0">
                <a:solidFill>
                  <a:srgbClr val="000000"/>
                </a:solidFill>
                <a:effectLst/>
                <a:latin typeface="+mj-lt"/>
                <a:ea typeface="Calibri" panose="020F0502020204030204" pitchFamily="34" charset="0"/>
              </a:rPr>
              <a:t> </a:t>
            </a:r>
            <a:r>
              <a:rPr lang="en-US" sz="3600" b="1" dirty="0">
                <a:solidFill>
                  <a:srgbClr val="FF0000"/>
                </a:solidFill>
                <a:effectLst/>
                <a:latin typeface="+mj-lt"/>
                <a:ea typeface="Calibri" panose="020F0502020204030204" pitchFamily="34" charset="0"/>
              </a:rPr>
              <a:t>dignity</a:t>
            </a:r>
            <a:r>
              <a:rPr lang="en-US" sz="3600" dirty="0">
                <a:solidFill>
                  <a:srgbClr val="000000"/>
                </a:solidFill>
                <a:effectLst/>
                <a:latin typeface="+mj-lt"/>
                <a:ea typeface="Calibri" panose="020F0502020204030204" pitchFamily="34" charset="0"/>
              </a:rPr>
              <a:t>.  </a:t>
            </a:r>
          </a:p>
          <a:p>
            <a:pPr algn="l"/>
            <a:r>
              <a:rPr lang="en-US" sz="3600" dirty="0">
                <a:solidFill>
                  <a:srgbClr val="000000"/>
                </a:solidFill>
                <a:latin typeface="+mj-lt"/>
                <a:ea typeface="Calibri" panose="020F0502020204030204" pitchFamily="34" charset="0"/>
              </a:rPr>
              <a:t>				</a:t>
            </a:r>
            <a:r>
              <a:rPr lang="en-US" sz="3200" dirty="0">
                <a:solidFill>
                  <a:srgbClr val="000000"/>
                </a:solidFill>
                <a:effectLst/>
                <a:latin typeface="+mj-lt"/>
                <a:ea typeface="Calibri" panose="020F0502020204030204" pitchFamily="34" charset="0"/>
              </a:rPr>
              <a:t>1 Tim. 2:2 </a:t>
            </a:r>
            <a:endParaRPr lang="en-US" sz="3600" b="1" dirty="0">
              <a:latin typeface="+mj-lt"/>
            </a:endParaRPr>
          </a:p>
        </p:txBody>
      </p:sp>
    </p:spTree>
    <p:extLst>
      <p:ext uri="{BB962C8B-B14F-4D97-AF65-F5344CB8AC3E}">
        <p14:creationId xmlns:p14="http://schemas.microsoft.com/office/powerpoint/2010/main" val="24353434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6C6D7F37-5700-42E7-89EE-F42D04B431D5}"/>
              </a:ext>
            </a:extLst>
          </p:cNvPr>
          <p:cNvSpPr>
            <a:spLocks noGrp="1"/>
          </p:cNvSpPr>
          <p:nvPr>
            <p:ph type="subTitle" idx="1"/>
          </p:nvPr>
        </p:nvSpPr>
        <p:spPr>
          <a:xfrm>
            <a:off x="1495424" y="1323975"/>
            <a:ext cx="9344025" cy="4572000"/>
          </a:xfrm>
        </p:spPr>
        <p:txBody>
          <a:bodyPr>
            <a:normAutofit fontScale="92500" lnSpcReduction="10000"/>
          </a:bodyPr>
          <a:lstStyle/>
          <a:p>
            <a:pPr algn="l"/>
            <a:r>
              <a:rPr lang="en-US" sz="3900" dirty="0">
                <a:solidFill>
                  <a:srgbClr val="000000"/>
                </a:solidFill>
                <a:effectLst/>
                <a:latin typeface="+mj-lt"/>
                <a:ea typeface="Calibri" panose="020F0502020204030204" pitchFamily="34" charset="0"/>
                <a:cs typeface="Times New Roman" panose="02020603050405020304" pitchFamily="18" charset="0"/>
              </a:rPr>
              <a:t>He</a:t>
            </a:r>
            <a:r>
              <a:rPr lang="en-US" sz="3900" i="1" dirty="0">
                <a:solidFill>
                  <a:srgbClr val="000000"/>
                </a:solidFill>
                <a:effectLst/>
                <a:latin typeface="+mj-lt"/>
                <a:ea typeface="Calibri" panose="020F0502020204030204" pitchFamily="34" charset="0"/>
                <a:cs typeface="Times New Roman" panose="02020603050405020304" pitchFamily="18" charset="0"/>
              </a:rPr>
              <a:t> </a:t>
            </a:r>
            <a:r>
              <a:rPr lang="en-US" sz="3900" dirty="0">
                <a:solidFill>
                  <a:srgbClr val="000000"/>
                </a:solidFill>
                <a:effectLst/>
                <a:latin typeface="+mj-lt"/>
                <a:ea typeface="Calibri" panose="020F0502020204030204" pitchFamily="34" charset="0"/>
                <a:cs typeface="Times New Roman" panose="02020603050405020304" pitchFamily="18" charset="0"/>
              </a:rPr>
              <a:t>must</a:t>
            </a:r>
            <a:r>
              <a:rPr lang="en-US" sz="3900" i="1" dirty="0">
                <a:solidFill>
                  <a:srgbClr val="000000"/>
                </a:solidFill>
                <a:effectLst/>
                <a:latin typeface="+mj-lt"/>
                <a:ea typeface="Calibri" panose="020F0502020204030204" pitchFamily="34" charset="0"/>
                <a:cs typeface="Times New Roman" panose="02020603050405020304" pitchFamily="18" charset="0"/>
              </a:rPr>
              <a:t> </a:t>
            </a:r>
            <a:r>
              <a:rPr lang="en-US" sz="3900" dirty="0">
                <a:solidFill>
                  <a:srgbClr val="000000"/>
                </a:solidFill>
                <a:effectLst/>
                <a:latin typeface="+mj-lt"/>
                <a:ea typeface="Calibri" panose="020F0502020204030204" pitchFamily="34" charset="0"/>
                <a:cs typeface="Times New Roman" panose="02020603050405020304" pitchFamily="18" charset="0"/>
              </a:rPr>
              <a:t>be one who manages his own household well, keeping his children under control with all </a:t>
            </a:r>
            <a:r>
              <a:rPr lang="en-US" sz="3900" dirty="0">
                <a:solidFill>
                  <a:srgbClr val="FF0000"/>
                </a:solidFill>
                <a:effectLst/>
                <a:latin typeface="+mj-lt"/>
                <a:ea typeface="Calibri" panose="020F0502020204030204" pitchFamily="34" charset="0"/>
                <a:cs typeface="Times New Roman" panose="02020603050405020304" pitchFamily="18" charset="0"/>
              </a:rPr>
              <a:t>dignity</a:t>
            </a:r>
            <a:r>
              <a:rPr lang="en-US" sz="3900" dirty="0">
                <a:solidFill>
                  <a:srgbClr val="000000"/>
                </a:solidFill>
                <a:effectLst/>
                <a:latin typeface="+mj-lt"/>
                <a:ea typeface="Calibri" panose="020F0502020204030204" pitchFamily="34" charset="0"/>
                <a:cs typeface="Times New Roman" panose="02020603050405020304" pitchFamily="18" charset="0"/>
              </a:rPr>
              <a:t>…</a:t>
            </a:r>
            <a:r>
              <a:rPr lang="en-US" sz="3900" b="1" baseline="30000" dirty="0">
                <a:solidFill>
                  <a:srgbClr val="000000"/>
                </a:solidFill>
                <a:effectLst/>
                <a:latin typeface="+mj-lt"/>
                <a:ea typeface="Calibri" panose="020F0502020204030204" pitchFamily="34" charset="0"/>
                <a:cs typeface="Times New Roman" panose="02020603050405020304" pitchFamily="18" charset="0"/>
              </a:rPr>
              <a:t> </a:t>
            </a:r>
            <a:r>
              <a:rPr lang="en-US" sz="3900" dirty="0">
                <a:solidFill>
                  <a:srgbClr val="000000"/>
                </a:solidFill>
                <a:effectLst/>
                <a:latin typeface="+mj-lt"/>
                <a:ea typeface="Calibri" panose="020F0502020204030204" pitchFamily="34" charset="0"/>
                <a:cs typeface="Times New Roman" panose="02020603050405020304" pitchFamily="18" charset="0"/>
              </a:rPr>
              <a:t>Deacons likewise must</a:t>
            </a:r>
            <a:r>
              <a:rPr lang="en-US" sz="3900" i="1" dirty="0">
                <a:solidFill>
                  <a:srgbClr val="000000"/>
                </a:solidFill>
                <a:effectLst/>
                <a:latin typeface="+mj-lt"/>
                <a:ea typeface="Calibri" panose="020F0502020204030204" pitchFamily="34" charset="0"/>
                <a:cs typeface="Times New Roman" panose="02020603050405020304" pitchFamily="18" charset="0"/>
              </a:rPr>
              <a:t> </a:t>
            </a:r>
            <a:r>
              <a:rPr lang="en-US" sz="3900" dirty="0">
                <a:solidFill>
                  <a:srgbClr val="000000"/>
                </a:solidFill>
                <a:effectLst/>
                <a:latin typeface="+mj-lt"/>
                <a:ea typeface="Calibri" panose="020F0502020204030204" pitchFamily="34" charset="0"/>
                <a:cs typeface="Times New Roman" panose="02020603050405020304" pitchFamily="18" charset="0"/>
              </a:rPr>
              <a:t>be men of </a:t>
            </a:r>
            <a:r>
              <a:rPr lang="en-US" sz="3900" dirty="0">
                <a:solidFill>
                  <a:srgbClr val="FF0000"/>
                </a:solidFill>
                <a:effectLst/>
                <a:latin typeface="+mj-lt"/>
                <a:ea typeface="Calibri" panose="020F0502020204030204" pitchFamily="34" charset="0"/>
                <a:cs typeface="Times New Roman" panose="02020603050405020304" pitchFamily="18" charset="0"/>
              </a:rPr>
              <a:t>dignity</a:t>
            </a:r>
            <a:r>
              <a:rPr lang="en-US" sz="3900" dirty="0">
                <a:solidFill>
                  <a:srgbClr val="000000"/>
                </a:solidFill>
                <a:effectLst/>
                <a:latin typeface="+mj-lt"/>
                <a:ea typeface="Calibri" panose="020F0502020204030204" pitchFamily="34" charset="0"/>
                <a:cs typeface="Times New Roman" panose="02020603050405020304" pitchFamily="18" charset="0"/>
              </a:rPr>
              <a:t>, not insincere, not prone to drink much wine, not greedy for money…</a:t>
            </a:r>
            <a:r>
              <a:rPr lang="en-US" sz="3900" b="1" baseline="30000" dirty="0">
                <a:solidFill>
                  <a:srgbClr val="000000"/>
                </a:solidFill>
                <a:effectLst/>
                <a:latin typeface="+mj-lt"/>
                <a:ea typeface="Calibri" panose="020F0502020204030204" pitchFamily="34" charset="0"/>
                <a:cs typeface="Times New Roman" panose="02020603050405020304" pitchFamily="18" charset="0"/>
              </a:rPr>
              <a:t> </a:t>
            </a:r>
            <a:r>
              <a:rPr lang="en-US" sz="3900" dirty="0">
                <a:solidFill>
                  <a:srgbClr val="000000"/>
                </a:solidFill>
                <a:effectLst/>
                <a:latin typeface="+mj-lt"/>
                <a:ea typeface="Calibri" panose="020F0502020204030204" pitchFamily="34" charset="0"/>
                <a:cs typeface="Times New Roman" panose="02020603050405020304" pitchFamily="18" charset="0"/>
              </a:rPr>
              <a:t>Women must likewise be </a:t>
            </a:r>
            <a:r>
              <a:rPr lang="en-US" sz="3900" dirty="0">
                <a:solidFill>
                  <a:srgbClr val="FF0000"/>
                </a:solidFill>
                <a:effectLst/>
                <a:latin typeface="+mj-lt"/>
                <a:ea typeface="Calibri" panose="020F0502020204030204" pitchFamily="34" charset="0"/>
                <a:cs typeface="Times New Roman" panose="02020603050405020304" pitchFamily="18" charset="0"/>
              </a:rPr>
              <a:t>dignified</a:t>
            </a:r>
            <a:r>
              <a:rPr lang="en-US" sz="3900" dirty="0">
                <a:solidFill>
                  <a:srgbClr val="000000"/>
                </a:solidFill>
                <a:effectLst/>
                <a:latin typeface="+mj-lt"/>
                <a:ea typeface="Calibri" panose="020F0502020204030204" pitchFamily="34" charset="0"/>
                <a:cs typeface="Times New Roman" panose="02020603050405020304" pitchFamily="18" charset="0"/>
              </a:rPr>
              <a:t>, not malicious gossips, but temperate, faithful in all things.             </a:t>
            </a:r>
            <a:r>
              <a:rPr lang="en-US" sz="3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 Tim. 3:4, 8, 11</a:t>
            </a:r>
            <a:endParaRPr lang="en-US" sz="3000" dirty="0">
              <a:effectLst/>
              <a:latin typeface="Calibri" panose="020F0502020204030204" pitchFamily="34" charset="0"/>
              <a:ea typeface="Calibri" panose="020F0502020204030204" pitchFamily="34" charset="0"/>
              <a:cs typeface="Times New Roman" panose="02020603050405020304" pitchFamily="18" charset="0"/>
            </a:endParaRPr>
          </a:p>
          <a:p>
            <a:pPr algn="l"/>
            <a:endParaRPr lang="en-US" sz="3600" b="1" dirty="0">
              <a:latin typeface="+mj-lt"/>
            </a:endParaRPr>
          </a:p>
        </p:txBody>
      </p:sp>
    </p:spTree>
    <p:extLst>
      <p:ext uri="{BB962C8B-B14F-4D97-AF65-F5344CB8AC3E}">
        <p14:creationId xmlns:p14="http://schemas.microsoft.com/office/powerpoint/2010/main" val="10448295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6C6D7F37-5700-42E7-89EE-F42D04B431D5}"/>
              </a:ext>
            </a:extLst>
          </p:cNvPr>
          <p:cNvSpPr>
            <a:spLocks noGrp="1"/>
          </p:cNvSpPr>
          <p:nvPr>
            <p:ph type="subTitle" idx="1"/>
          </p:nvPr>
        </p:nvSpPr>
        <p:spPr>
          <a:xfrm>
            <a:off x="1504950" y="1190624"/>
            <a:ext cx="9220200" cy="4562475"/>
          </a:xfrm>
        </p:spPr>
        <p:txBody>
          <a:bodyPr>
            <a:normAutofit/>
          </a:bodyPr>
          <a:lstStyle/>
          <a:p>
            <a:pPr algn="l"/>
            <a:r>
              <a:rPr lang="en-US" sz="3600" b="1" dirty="0">
                <a:latin typeface="+mj-lt"/>
              </a:rPr>
              <a:t>Live it, Live it out</a:t>
            </a:r>
          </a:p>
          <a:p>
            <a:pPr algn="l"/>
            <a:endParaRPr lang="en-US" sz="3600" b="1" dirty="0">
              <a:latin typeface="+mj-lt"/>
            </a:endParaRPr>
          </a:p>
          <a:p>
            <a:pPr algn="l"/>
            <a:r>
              <a:rPr lang="en-US" sz="3600" b="1" dirty="0">
                <a:latin typeface="+mj-lt"/>
              </a:rPr>
              <a:t>	</a:t>
            </a:r>
          </a:p>
          <a:p>
            <a:pPr algn="l"/>
            <a:r>
              <a:rPr lang="en-US" sz="3600" dirty="0"/>
              <a:t>The things which you have heard from me in the presence of many witnesses, entrust these to faithful people who will be able to teach others also. </a:t>
            </a:r>
            <a:r>
              <a:rPr lang="en-US" sz="3600" dirty="0">
                <a:solidFill>
                  <a:srgbClr val="000000"/>
                </a:solidFill>
                <a:latin typeface="+mj-lt"/>
                <a:ea typeface="Calibri" panose="020F0502020204030204" pitchFamily="34" charset="0"/>
              </a:rPr>
              <a:t>				</a:t>
            </a:r>
            <a:r>
              <a:rPr lang="en-US" sz="3200" dirty="0">
                <a:solidFill>
                  <a:srgbClr val="000000"/>
                </a:solidFill>
                <a:effectLst/>
                <a:latin typeface="+mj-lt"/>
                <a:ea typeface="Calibri" panose="020F0502020204030204" pitchFamily="34" charset="0"/>
              </a:rPr>
              <a:t>2 Tim. 2:2 </a:t>
            </a:r>
            <a:endParaRPr lang="en-US" sz="3600" b="1" dirty="0">
              <a:latin typeface="+mj-lt"/>
            </a:endParaRPr>
          </a:p>
        </p:txBody>
      </p:sp>
    </p:spTree>
    <p:extLst>
      <p:ext uri="{BB962C8B-B14F-4D97-AF65-F5344CB8AC3E}">
        <p14:creationId xmlns:p14="http://schemas.microsoft.com/office/powerpoint/2010/main" val="41660749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6C6D7F37-5700-42E7-89EE-F42D04B431D5}"/>
              </a:ext>
            </a:extLst>
          </p:cNvPr>
          <p:cNvSpPr>
            <a:spLocks noGrp="1"/>
          </p:cNvSpPr>
          <p:nvPr>
            <p:ph type="subTitle" idx="1"/>
          </p:nvPr>
        </p:nvSpPr>
        <p:spPr>
          <a:xfrm>
            <a:off x="1504950" y="1190624"/>
            <a:ext cx="9220200" cy="4562475"/>
          </a:xfrm>
        </p:spPr>
        <p:txBody>
          <a:bodyPr>
            <a:normAutofit/>
          </a:bodyPr>
          <a:lstStyle/>
          <a:p>
            <a:pPr algn="l"/>
            <a:r>
              <a:rPr lang="en-US" sz="3600" b="1" dirty="0">
                <a:latin typeface="+mj-lt"/>
              </a:rPr>
              <a:t>Live it, Live it out</a:t>
            </a:r>
          </a:p>
          <a:p>
            <a:pPr algn="l"/>
            <a:endParaRPr lang="en-US" sz="3600" b="1" dirty="0">
              <a:latin typeface="+mj-lt"/>
            </a:endParaRPr>
          </a:p>
          <a:p>
            <a:pPr algn="l"/>
            <a:r>
              <a:rPr lang="en-US" sz="3600" b="1" dirty="0">
                <a:latin typeface="+mj-lt"/>
              </a:rPr>
              <a:t>	</a:t>
            </a:r>
          </a:p>
          <a:p>
            <a:pPr algn="l"/>
            <a:r>
              <a:rPr lang="en-US" sz="3600" dirty="0"/>
              <a:t>	</a:t>
            </a:r>
            <a:r>
              <a:rPr lang="en-US" sz="3600" b="1" dirty="0"/>
              <a:t>Why</a:t>
            </a:r>
            <a:r>
              <a:rPr lang="en-US" sz="3600" dirty="0"/>
              <a:t> grow in godliness? </a:t>
            </a:r>
            <a:endParaRPr lang="en-US" sz="3600" b="1" dirty="0">
              <a:latin typeface="+mj-lt"/>
            </a:endParaRPr>
          </a:p>
        </p:txBody>
      </p:sp>
    </p:spTree>
    <p:extLst>
      <p:ext uri="{BB962C8B-B14F-4D97-AF65-F5344CB8AC3E}">
        <p14:creationId xmlns:p14="http://schemas.microsoft.com/office/powerpoint/2010/main" val="26707736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6C6D7F37-5700-42E7-89EE-F42D04B431D5}"/>
              </a:ext>
            </a:extLst>
          </p:cNvPr>
          <p:cNvSpPr>
            <a:spLocks noGrp="1"/>
          </p:cNvSpPr>
          <p:nvPr>
            <p:ph type="subTitle" idx="1"/>
          </p:nvPr>
        </p:nvSpPr>
        <p:spPr>
          <a:xfrm>
            <a:off x="1504950" y="1457324"/>
            <a:ext cx="9220200" cy="4562475"/>
          </a:xfrm>
        </p:spPr>
        <p:txBody>
          <a:bodyPr>
            <a:normAutofit/>
          </a:bodyPr>
          <a:lstStyle/>
          <a:p>
            <a:pPr algn="l"/>
            <a:r>
              <a:rPr lang="en-US" sz="3600" dirty="0"/>
              <a:t>By his divine power, </a:t>
            </a:r>
            <a:r>
              <a:rPr lang="en-US" sz="3600" b="1" dirty="0"/>
              <a:t>God has given us everything we need for </a:t>
            </a:r>
            <a:r>
              <a:rPr lang="en-US" sz="3600" b="1" dirty="0">
                <a:solidFill>
                  <a:srgbClr val="FF0000"/>
                </a:solidFill>
              </a:rPr>
              <a:t>living a godly life </a:t>
            </a:r>
            <a:r>
              <a:rPr lang="en-US" sz="3600" b="1" dirty="0"/>
              <a:t>(“for </a:t>
            </a:r>
            <a:r>
              <a:rPr lang="en-US" sz="3600" b="1" dirty="0">
                <a:solidFill>
                  <a:srgbClr val="FF0000"/>
                </a:solidFill>
              </a:rPr>
              <a:t>life &amp; godliness</a:t>
            </a:r>
            <a:r>
              <a:rPr lang="en-US" sz="3600" b="1" dirty="0"/>
              <a:t>”</a:t>
            </a:r>
            <a:r>
              <a:rPr lang="en-US" sz="3600" dirty="0"/>
              <a:t>). We have received all of this </a:t>
            </a:r>
            <a:r>
              <a:rPr lang="en-US" sz="3600" u="sng" dirty="0">
                <a:solidFill>
                  <a:srgbClr val="FF0000"/>
                </a:solidFill>
              </a:rPr>
              <a:t>by coming to know Him</a:t>
            </a:r>
            <a:r>
              <a:rPr lang="en-US" sz="3600" dirty="0"/>
              <a:t>, the One who called us to Himself by means of His marvelous glory and excellence.</a:t>
            </a:r>
            <a:endParaRPr lang="en-US" sz="3600" b="1" dirty="0">
              <a:latin typeface="+mj-lt"/>
            </a:endParaRPr>
          </a:p>
        </p:txBody>
      </p:sp>
    </p:spTree>
    <p:extLst>
      <p:ext uri="{BB962C8B-B14F-4D97-AF65-F5344CB8AC3E}">
        <p14:creationId xmlns:p14="http://schemas.microsoft.com/office/powerpoint/2010/main" val="7156951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6C6D7F37-5700-42E7-89EE-F42D04B431D5}"/>
              </a:ext>
            </a:extLst>
          </p:cNvPr>
          <p:cNvSpPr>
            <a:spLocks noGrp="1"/>
          </p:cNvSpPr>
          <p:nvPr>
            <p:ph type="subTitle" idx="1"/>
          </p:nvPr>
        </p:nvSpPr>
        <p:spPr>
          <a:xfrm>
            <a:off x="1562100" y="1828799"/>
            <a:ext cx="9220200" cy="4191001"/>
          </a:xfrm>
        </p:spPr>
        <p:txBody>
          <a:bodyPr>
            <a:normAutofit/>
          </a:bodyPr>
          <a:lstStyle/>
          <a:p>
            <a:pPr algn="l"/>
            <a:r>
              <a:rPr lang="en-US" sz="3600" dirty="0"/>
              <a:t>And because of His glory and excellence, He has given us great and precious promises. These are the promises that enable you to share His divine nature and escape the world’s corruption caused by human desires. </a:t>
            </a:r>
            <a:endParaRPr lang="en-US" sz="3600" b="1" dirty="0">
              <a:latin typeface="+mj-lt"/>
            </a:endParaRPr>
          </a:p>
        </p:txBody>
      </p:sp>
    </p:spTree>
    <p:extLst>
      <p:ext uri="{BB962C8B-B14F-4D97-AF65-F5344CB8AC3E}">
        <p14:creationId xmlns:p14="http://schemas.microsoft.com/office/powerpoint/2010/main" val="1234849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6C6D7F37-5700-42E7-89EE-F42D04B431D5}"/>
              </a:ext>
            </a:extLst>
          </p:cNvPr>
          <p:cNvSpPr>
            <a:spLocks noGrp="1"/>
          </p:cNvSpPr>
          <p:nvPr>
            <p:ph type="subTitle" idx="1"/>
          </p:nvPr>
        </p:nvSpPr>
        <p:spPr>
          <a:xfrm>
            <a:off x="1562100" y="1295400"/>
            <a:ext cx="9220200" cy="4657725"/>
          </a:xfrm>
        </p:spPr>
        <p:txBody>
          <a:bodyPr>
            <a:normAutofit/>
          </a:bodyPr>
          <a:lstStyle/>
          <a:p>
            <a:pPr algn="l"/>
            <a:r>
              <a:rPr lang="en-US" sz="3600" dirty="0"/>
              <a:t>In view of all this, make every effort to respond to God’s promises. Supplement your faith with a generous provision of moral excellence, and moral excellence with knowledge, and knowledge with self-control, and self-control with patient endurance, and patient endurance with </a:t>
            </a:r>
            <a:r>
              <a:rPr lang="en-US" sz="3600" b="1" dirty="0">
                <a:solidFill>
                  <a:srgbClr val="FF0000"/>
                </a:solidFill>
              </a:rPr>
              <a:t>godliness</a:t>
            </a:r>
            <a:r>
              <a:rPr lang="en-US" sz="3600" dirty="0"/>
              <a:t>, </a:t>
            </a:r>
            <a:endParaRPr lang="en-US" sz="3600" b="1" dirty="0">
              <a:latin typeface="+mj-lt"/>
            </a:endParaRPr>
          </a:p>
        </p:txBody>
      </p:sp>
    </p:spTree>
    <p:extLst>
      <p:ext uri="{BB962C8B-B14F-4D97-AF65-F5344CB8AC3E}">
        <p14:creationId xmlns:p14="http://schemas.microsoft.com/office/powerpoint/2010/main" val="27405928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6C6D7F37-5700-42E7-89EE-F42D04B431D5}"/>
              </a:ext>
            </a:extLst>
          </p:cNvPr>
          <p:cNvSpPr>
            <a:spLocks noGrp="1"/>
          </p:cNvSpPr>
          <p:nvPr>
            <p:ph type="subTitle" idx="1"/>
          </p:nvPr>
        </p:nvSpPr>
        <p:spPr>
          <a:xfrm>
            <a:off x="1562100" y="1295400"/>
            <a:ext cx="9220200" cy="4657725"/>
          </a:xfrm>
        </p:spPr>
        <p:txBody>
          <a:bodyPr>
            <a:normAutofit lnSpcReduction="10000"/>
          </a:bodyPr>
          <a:lstStyle/>
          <a:p>
            <a:pPr algn="l"/>
            <a:r>
              <a:rPr lang="en-US" sz="3600" dirty="0"/>
              <a:t>and </a:t>
            </a:r>
            <a:r>
              <a:rPr lang="en-US" sz="3600" dirty="0">
                <a:solidFill>
                  <a:srgbClr val="FF0000"/>
                </a:solidFill>
              </a:rPr>
              <a:t>godliness</a:t>
            </a:r>
            <a:r>
              <a:rPr lang="en-US" sz="3600" dirty="0"/>
              <a:t> with brotherly affection, and brotherly affection with love for everyone. </a:t>
            </a:r>
            <a:r>
              <a:rPr lang="en-US" sz="3600" b="1" dirty="0">
                <a:solidFill>
                  <a:srgbClr val="FF0000"/>
                </a:solidFill>
              </a:rPr>
              <a:t>The more you grow like this, the more productive and useful you will be in your knowledge of our Lord Jesus Christ.</a:t>
            </a:r>
            <a:r>
              <a:rPr lang="en-US" sz="3600" dirty="0"/>
              <a:t> But those who fail to develop in this way are shortsighted or blind, forgetting that they have been cleansed from their old sins.  </a:t>
            </a:r>
            <a:r>
              <a:rPr lang="en-US" sz="2800" dirty="0"/>
              <a:t>1 Pet 1:2-9</a:t>
            </a:r>
          </a:p>
          <a:p>
            <a:pPr algn="l"/>
            <a:endParaRPr lang="en-US" sz="3600" b="1" dirty="0">
              <a:latin typeface="+mj-lt"/>
            </a:endParaRPr>
          </a:p>
        </p:txBody>
      </p:sp>
    </p:spTree>
    <p:extLst>
      <p:ext uri="{BB962C8B-B14F-4D97-AF65-F5344CB8AC3E}">
        <p14:creationId xmlns:p14="http://schemas.microsoft.com/office/powerpoint/2010/main" val="723512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6C6D7F37-5700-42E7-89EE-F42D04B431D5}"/>
              </a:ext>
            </a:extLst>
          </p:cNvPr>
          <p:cNvSpPr>
            <a:spLocks noGrp="1"/>
          </p:cNvSpPr>
          <p:nvPr>
            <p:ph type="subTitle" idx="1"/>
          </p:nvPr>
        </p:nvSpPr>
        <p:spPr>
          <a:xfrm>
            <a:off x="1504950" y="1190624"/>
            <a:ext cx="9220200" cy="4562475"/>
          </a:xfrm>
        </p:spPr>
        <p:txBody>
          <a:bodyPr>
            <a:normAutofit/>
          </a:bodyPr>
          <a:lstStyle/>
          <a:p>
            <a:pPr algn="l"/>
            <a:r>
              <a:rPr lang="en-US" sz="3600" b="1" dirty="0">
                <a:latin typeface="+mj-lt"/>
              </a:rPr>
              <a:t>Live it, Live it out</a:t>
            </a:r>
          </a:p>
          <a:p>
            <a:pPr algn="l"/>
            <a:endParaRPr lang="en-US" sz="3600" b="1" dirty="0">
              <a:latin typeface="+mj-lt"/>
            </a:endParaRPr>
          </a:p>
          <a:p>
            <a:pPr algn="l"/>
            <a:r>
              <a:rPr lang="en-US" sz="3600" b="1" dirty="0">
                <a:latin typeface="+mj-lt"/>
              </a:rPr>
              <a:t>	</a:t>
            </a:r>
          </a:p>
          <a:p>
            <a:pPr algn="l"/>
            <a:r>
              <a:rPr lang="en-US" sz="3600" dirty="0"/>
              <a:t>	</a:t>
            </a:r>
            <a:r>
              <a:rPr lang="en-US" sz="3600" b="1" dirty="0"/>
              <a:t>How</a:t>
            </a:r>
            <a:r>
              <a:rPr lang="en-US" sz="3600" dirty="0"/>
              <a:t> do we grow in godliness? </a:t>
            </a:r>
            <a:endParaRPr lang="en-US" sz="3600" b="1" dirty="0">
              <a:latin typeface="+mj-lt"/>
            </a:endParaRPr>
          </a:p>
        </p:txBody>
      </p:sp>
    </p:spTree>
    <p:extLst>
      <p:ext uri="{BB962C8B-B14F-4D97-AF65-F5344CB8AC3E}">
        <p14:creationId xmlns:p14="http://schemas.microsoft.com/office/powerpoint/2010/main" val="33777586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a:extLst>
              <a:ext uri="{FF2B5EF4-FFF2-40B4-BE49-F238E27FC236}">
                <a16:creationId xmlns:a16="http://schemas.microsoft.com/office/drawing/2014/main" id="{714F851B-3D81-4507-9CC7-EE6C4EB25F6F}"/>
              </a:ext>
            </a:extLst>
          </p:cNvPr>
          <p:cNvSpPr>
            <a:spLocks noGrp="1"/>
          </p:cNvSpPr>
          <p:nvPr>
            <p:ph type="subTitle" idx="1"/>
          </p:nvPr>
        </p:nvSpPr>
        <p:spPr>
          <a:xfrm>
            <a:off x="2403938" y="2765654"/>
            <a:ext cx="7683037" cy="1086237"/>
          </a:xfrm>
        </p:spPr>
        <p:txBody>
          <a:bodyPr>
            <a:noAutofit/>
          </a:bodyPr>
          <a:lstStyle/>
          <a:p>
            <a:pPr algn="l"/>
            <a:r>
              <a:rPr lang="en-US" sz="3600" dirty="0">
                <a:solidFill>
                  <a:srgbClr val="000000"/>
                </a:solidFill>
                <a:effectLst/>
                <a:latin typeface="+mj-lt"/>
                <a:ea typeface="Calibri" panose="020F0502020204030204" pitchFamily="34" charset="0"/>
                <a:cs typeface="Times New Roman" panose="02020603050405020304" pitchFamily="18" charset="0"/>
              </a:rPr>
              <a:t>… </a:t>
            </a:r>
            <a:r>
              <a:rPr lang="en-US" sz="3600" b="1" dirty="0">
                <a:solidFill>
                  <a:srgbClr val="000000"/>
                </a:solidFill>
                <a:effectLst/>
                <a:latin typeface="+mj-lt"/>
                <a:ea typeface="Calibri" panose="020F0502020204030204" pitchFamily="34" charset="0"/>
                <a:cs typeface="Times New Roman" panose="02020603050405020304" pitchFamily="18" charset="0"/>
              </a:rPr>
              <a:t>so that he will not fall into disgrace </a:t>
            </a:r>
            <a:r>
              <a:rPr lang="en-US" sz="3600" b="1" u="sng" dirty="0">
                <a:solidFill>
                  <a:srgbClr val="000000"/>
                </a:solidFill>
                <a:effectLst/>
                <a:latin typeface="+mj-lt"/>
                <a:ea typeface="Calibri" panose="020F0502020204030204" pitchFamily="34" charset="0"/>
                <a:cs typeface="Times New Roman" panose="02020603050405020304" pitchFamily="18" charset="0"/>
              </a:rPr>
              <a:t>and the snare of the devil</a:t>
            </a:r>
            <a:r>
              <a:rPr lang="en-US" sz="3600" b="1" dirty="0">
                <a:solidFill>
                  <a:srgbClr val="000000"/>
                </a:solidFill>
                <a:effectLst/>
                <a:latin typeface="+mj-lt"/>
                <a:ea typeface="Calibri" panose="020F0502020204030204" pitchFamily="34" charset="0"/>
                <a:cs typeface="Times New Roman" panose="02020603050405020304" pitchFamily="18" charset="0"/>
              </a:rPr>
              <a:t>.  1 Tim. </a:t>
            </a:r>
            <a:r>
              <a:rPr lang="en-US" sz="3600" dirty="0">
                <a:solidFill>
                  <a:srgbClr val="000000"/>
                </a:solidFill>
                <a:effectLst/>
                <a:latin typeface="+mj-lt"/>
                <a:ea typeface="Calibri" panose="020F0502020204030204" pitchFamily="34" charset="0"/>
                <a:cs typeface="Times New Roman" panose="02020603050405020304" pitchFamily="18" charset="0"/>
              </a:rPr>
              <a:t>3:7 </a:t>
            </a:r>
            <a:endParaRPr lang="en-US" sz="3600" dirty="0">
              <a:latin typeface="+mj-lt"/>
            </a:endParaRPr>
          </a:p>
        </p:txBody>
      </p:sp>
    </p:spTree>
    <p:extLst>
      <p:ext uri="{BB962C8B-B14F-4D97-AF65-F5344CB8AC3E}">
        <p14:creationId xmlns:p14="http://schemas.microsoft.com/office/powerpoint/2010/main" val="129558883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6C6D7F37-5700-42E7-89EE-F42D04B431D5}"/>
              </a:ext>
            </a:extLst>
          </p:cNvPr>
          <p:cNvSpPr>
            <a:spLocks noGrp="1"/>
          </p:cNvSpPr>
          <p:nvPr>
            <p:ph type="subTitle" idx="1"/>
          </p:nvPr>
        </p:nvSpPr>
        <p:spPr>
          <a:xfrm>
            <a:off x="1285875" y="1047749"/>
            <a:ext cx="9801225" cy="4562475"/>
          </a:xfrm>
        </p:spPr>
        <p:txBody>
          <a:bodyPr>
            <a:noAutofit/>
          </a:bodyPr>
          <a:lstStyle/>
          <a:p>
            <a:pPr algn="l"/>
            <a:r>
              <a:rPr lang="en-US" sz="3600" dirty="0"/>
              <a:t>I pray that from His glorious, unlimited resources </a:t>
            </a:r>
            <a:r>
              <a:rPr lang="en-US" sz="3600" b="1" dirty="0">
                <a:solidFill>
                  <a:srgbClr val="FF0000"/>
                </a:solidFill>
              </a:rPr>
              <a:t>He will empower you with inner strength through His Spirit</a:t>
            </a:r>
            <a:r>
              <a:rPr lang="en-US" sz="3600" b="1" dirty="0"/>
              <a:t>.</a:t>
            </a:r>
            <a:r>
              <a:rPr lang="en-US" sz="3600" dirty="0"/>
              <a:t> Then Christ will make His </a:t>
            </a:r>
            <a:r>
              <a:rPr lang="en-US" sz="3600" b="1" dirty="0">
                <a:solidFill>
                  <a:srgbClr val="FF0000"/>
                </a:solidFill>
              </a:rPr>
              <a:t>home</a:t>
            </a:r>
            <a:r>
              <a:rPr lang="en-US" sz="3600" dirty="0"/>
              <a:t> in your hearts as you trust in Him. Your roots will grow down into God’s love and keep you strong... Then you will be made complete with all the fullness of life and power that comes from God.  </a:t>
            </a:r>
            <a:br>
              <a:rPr lang="en-US" sz="3600" dirty="0"/>
            </a:br>
            <a:r>
              <a:rPr lang="en-US" sz="3600" dirty="0"/>
              <a:t>                   </a:t>
            </a:r>
            <a:r>
              <a:rPr lang="en-US" sz="2800" dirty="0">
                <a:latin typeface="+mj-lt"/>
              </a:rPr>
              <a:t>Ephesians 3:16-19</a:t>
            </a:r>
            <a:endParaRPr lang="en-US" sz="2800" dirty="0"/>
          </a:p>
        </p:txBody>
      </p:sp>
    </p:spTree>
    <p:extLst>
      <p:ext uri="{BB962C8B-B14F-4D97-AF65-F5344CB8AC3E}">
        <p14:creationId xmlns:p14="http://schemas.microsoft.com/office/powerpoint/2010/main" val="12473871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6C6D7F37-5700-42E7-89EE-F42D04B431D5}"/>
              </a:ext>
            </a:extLst>
          </p:cNvPr>
          <p:cNvSpPr>
            <a:spLocks noGrp="1"/>
          </p:cNvSpPr>
          <p:nvPr>
            <p:ph type="subTitle" idx="1"/>
          </p:nvPr>
        </p:nvSpPr>
        <p:spPr>
          <a:xfrm>
            <a:off x="1352550" y="1171576"/>
            <a:ext cx="9658350" cy="2889866"/>
          </a:xfrm>
        </p:spPr>
        <p:txBody>
          <a:bodyPr>
            <a:noAutofit/>
          </a:bodyPr>
          <a:lstStyle/>
          <a:p>
            <a:pPr marL="0" marR="0" algn="l"/>
            <a:r>
              <a:rPr lang="en-US" sz="3600" dirty="0">
                <a:solidFill>
                  <a:srgbClr val="000000"/>
                </a:solidFill>
                <a:effectLst/>
                <a:latin typeface="+mj-lt"/>
                <a:ea typeface="Calibri" panose="020F0502020204030204" pitchFamily="34" charset="0"/>
              </a:rPr>
              <a:t>It is quite true that the way to live a godly life is not an easy matter. </a:t>
            </a:r>
            <a:r>
              <a:rPr lang="en-US" sz="3600" b="1" dirty="0">
                <a:solidFill>
                  <a:srgbClr val="FF0000"/>
                </a:solidFill>
                <a:effectLst/>
                <a:latin typeface="+mj-lt"/>
                <a:ea typeface="Calibri" panose="020F0502020204030204" pitchFamily="34" charset="0"/>
              </a:rPr>
              <a:t>But the answer lies in Christ</a:t>
            </a:r>
            <a:r>
              <a:rPr lang="en-US" sz="3600" dirty="0">
                <a:solidFill>
                  <a:srgbClr val="000000"/>
                </a:solidFill>
                <a:effectLst/>
                <a:latin typeface="+mj-lt"/>
                <a:ea typeface="Calibri" panose="020F0502020204030204" pitchFamily="34" charset="0"/>
              </a:rPr>
              <a:t>, who came to earth as a man, was proved spotless and pure in His Spirit, was served by angels, was preached among the nations, was accepted by men everywhere, and was received up again to His glory in heaven.</a:t>
            </a:r>
            <a:r>
              <a:rPr lang="en-US" sz="3600" dirty="0">
                <a:effectLst/>
                <a:latin typeface="+mj-lt"/>
              </a:rPr>
              <a:t> </a:t>
            </a:r>
            <a:r>
              <a:rPr lang="en-US" sz="3600" dirty="0">
                <a:solidFill>
                  <a:srgbClr val="000000"/>
                </a:solidFill>
                <a:latin typeface="+mj-lt"/>
              </a:rPr>
              <a:t>  </a:t>
            </a:r>
            <a:r>
              <a:rPr lang="en-US" sz="3200" dirty="0">
                <a:solidFill>
                  <a:srgbClr val="000000"/>
                </a:solidFill>
                <a:effectLst/>
                <a:latin typeface="+mj-lt"/>
                <a:ea typeface="Calibri" panose="020F0502020204030204" pitchFamily="34" charset="0"/>
              </a:rPr>
              <a:t>1 Tim. 3:16 </a:t>
            </a:r>
            <a:endParaRPr lang="en-US" sz="3200" b="1" dirty="0">
              <a:latin typeface="+mj-lt"/>
            </a:endParaRPr>
          </a:p>
        </p:txBody>
      </p:sp>
    </p:spTree>
    <p:extLst>
      <p:ext uri="{BB962C8B-B14F-4D97-AF65-F5344CB8AC3E}">
        <p14:creationId xmlns:p14="http://schemas.microsoft.com/office/powerpoint/2010/main" val="22061308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8521B0A5-B1EA-4AE2-AD28-C6485C5E5BF8}"/>
              </a:ext>
            </a:extLst>
          </p:cNvPr>
          <p:cNvSpPr txBox="1"/>
          <p:nvPr/>
        </p:nvSpPr>
        <p:spPr>
          <a:xfrm>
            <a:off x="1771650" y="1504950"/>
            <a:ext cx="8839200" cy="3970318"/>
          </a:xfrm>
          <a:prstGeom prst="rect">
            <a:avLst/>
          </a:prstGeom>
          <a:noFill/>
        </p:spPr>
        <p:txBody>
          <a:bodyPr wrap="square">
            <a:spAutoFit/>
          </a:bodyPr>
          <a:lstStyle/>
          <a:p>
            <a:r>
              <a:rPr lang="en-US" sz="3600" dirty="0">
                <a:solidFill>
                  <a:srgbClr val="000000"/>
                </a:solidFill>
                <a:effectLst/>
                <a:latin typeface="Arial" panose="020B0604020202020204" pitchFamily="34" charset="0"/>
                <a:ea typeface="Calibri" panose="020F0502020204030204" pitchFamily="34" charset="0"/>
              </a:rPr>
              <a:t>I am writing these things to you now, even though I hope to be with you soon, </a:t>
            </a:r>
            <a:r>
              <a:rPr lang="en-US" sz="3600" dirty="0">
                <a:effectLst/>
              </a:rPr>
              <a:t>so that if I am delayed, you will know how people must conduct themselves in the </a:t>
            </a:r>
            <a:r>
              <a:rPr lang="en-US" sz="3600" b="1" dirty="0">
                <a:solidFill>
                  <a:srgbClr val="FF0000"/>
                </a:solidFill>
                <a:effectLst/>
              </a:rPr>
              <a:t>household of God</a:t>
            </a:r>
            <a:r>
              <a:rPr lang="en-US" sz="3600" dirty="0">
                <a:solidFill>
                  <a:srgbClr val="FF0000"/>
                </a:solidFill>
                <a:effectLst/>
              </a:rPr>
              <a:t>. </a:t>
            </a:r>
            <a:r>
              <a:rPr lang="en-US" sz="3600" b="1" dirty="0">
                <a:solidFill>
                  <a:srgbClr val="FF0000"/>
                </a:solidFill>
                <a:effectLst/>
              </a:rPr>
              <a:t>This is the church of the living God</a:t>
            </a:r>
            <a:r>
              <a:rPr lang="en-US" sz="3600" dirty="0">
                <a:effectLst/>
              </a:rPr>
              <a:t>, which is the pillar and foundation of the truth.    1 Timothy 3:14-15</a:t>
            </a:r>
            <a:endParaRPr lang="en-US" sz="3600" dirty="0"/>
          </a:p>
        </p:txBody>
      </p:sp>
    </p:spTree>
    <p:extLst>
      <p:ext uri="{BB962C8B-B14F-4D97-AF65-F5344CB8AC3E}">
        <p14:creationId xmlns:p14="http://schemas.microsoft.com/office/powerpoint/2010/main" val="15462455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a:extLst>
              <a:ext uri="{FF2B5EF4-FFF2-40B4-BE49-F238E27FC236}">
                <a16:creationId xmlns:a16="http://schemas.microsoft.com/office/drawing/2014/main" id="{EBFBBFAF-FAA1-4F1B-9AA2-16783D20BAC8}"/>
              </a:ext>
            </a:extLst>
          </p:cNvPr>
          <p:cNvSpPr>
            <a:spLocks noGrp="1"/>
          </p:cNvSpPr>
          <p:nvPr>
            <p:ph type="subTitle" idx="1"/>
          </p:nvPr>
        </p:nvSpPr>
        <p:spPr>
          <a:xfrm>
            <a:off x="1600200" y="1295400"/>
            <a:ext cx="9067800" cy="4791075"/>
          </a:xfrm>
        </p:spPr>
        <p:txBody>
          <a:bodyPr>
            <a:normAutofit lnSpcReduction="10000"/>
          </a:bodyPr>
          <a:lstStyle/>
          <a:p>
            <a:pPr algn="l"/>
            <a:r>
              <a:rPr lang="en-US" sz="4000" dirty="0"/>
              <a:t>The Household</a:t>
            </a:r>
          </a:p>
          <a:p>
            <a:endParaRPr lang="en-US" sz="3600" dirty="0"/>
          </a:p>
          <a:p>
            <a:pPr marL="571500" indent="-571500" algn="l">
              <a:buFont typeface="Arial" panose="020B0604020202020204" pitchFamily="34" charset="0"/>
              <a:buChar char="•"/>
            </a:pPr>
            <a:r>
              <a:rPr lang="en-US" sz="3600" dirty="0"/>
              <a:t>The Church</a:t>
            </a:r>
            <a:br>
              <a:rPr lang="en-US" sz="3600" dirty="0"/>
            </a:br>
            <a:endParaRPr lang="en-US" sz="3600" dirty="0"/>
          </a:p>
          <a:p>
            <a:pPr marL="571500" indent="-571500" algn="l">
              <a:buFont typeface="Arial" panose="020B0604020202020204" pitchFamily="34" charset="0"/>
              <a:buChar char="•"/>
            </a:pPr>
            <a:r>
              <a:rPr lang="en-US" sz="3600" dirty="0"/>
              <a:t>Individually</a:t>
            </a:r>
          </a:p>
          <a:p>
            <a:pPr marL="571500" indent="-571500" algn="l">
              <a:buFont typeface="Arial" panose="020B0604020202020204" pitchFamily="34" charset="0"/>
              <a:buChar char="•"/>
            </a:pPr>
            <a:r>
              <a:rPr lang="en-US" sz="3600" i="1" dirty="0"/>
              <a:t>Don’t you know </a:t>
            </a:r>
            <a:r>
              <a:rPr lang="en-US" sz="3600" i="1" dirty="0">
                <a:solidFill>
                  <a:srgbClr val="FF0000"/>
                </a:solidFill>
              </a:rPr>
              <a:t>that you yourselves are God’s temple</a:t>
            </a:r>
            <a:r>
              <a:rPr lang="en-US" sz="3600" i="1" dirty="0"/>
              <a:t> and that </a:t>
            </a:r>
            <a:r>
              <a:rPr lang="en-US" sz="3600" i="1" dirty="0">
                <a:solidFill>
                  <a:srgbClr val="FF0000"/>
                </a:solidFill>
              </a:rPr>
              <a:t>God’s Spirit dwells in you</a:t>
            </a:r>
            <a:r>
              <a:rPr lang="en-US" sz="3600" i="1" dirty="0"/>
              <a:t>?</a:t>
            </a:r>
            <a:r>
              <a:rPr lang="en-US" sz="3600" dirty="0"/>
              <a:t>  </a:t>
            </a:r>
            <a:r>
              <a:rPr lang="en-US" sz="3200" dirty="0"/>
              <a:t>1 Corinthians 3:16 </a:t>
            </a:r>
            <a:endParaRPr lang="en-US" sz="3600" dirty="0"/>
          </a:p>
          <a:p>
            <a:pPr marL="571500" indent="-571500" algn="l">
              <a:buFont typeface="Arial" panose="020B0604020202020204" pitchFamily="34" charset="0"/>
              <a:buChar char="•"/>
            </a:pPr>
            <a:endParaRPr lang="en-US" sz="3600" dirty="0"/>
          </a:p>
        </p:txBody>
      </p:sp>
    </p:spTree>
    <p:extLst>
      <p:ext uri="{BB962C8B-B14F-4D97-AF65-F5344CB8AC3E}">
        <p14:creationId xmlns:p14="http://schemas.microsoft.com/office/powerpoint/2010/main" val="4478364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6C6D7F37-5700-42E7-89EE-F42D04B431D5}"/>
              </a:ext>
            </a:extLst>
          </p:cNvPr>
          <p:cNvSpPr>
            <a:spLocks noGrp="1"/>
          </p:cNvSpPr>
          <p:nvPr>
            <p:ph type="subTitle" idx="1"/>
          </p:nvPr>
        </p:nvSpPr>
        <p:spPr>
          <a:xfrm>
            <a:off x="1752600" y="2152651"/>
            <a:ext cx="8467726" cy="2889866"/>
          </a:xfrm>
        </p:spPr>
        <p:txBody>
          <a:bodyPr>
            <a:normAutofit/>
          </a:bodyPr>
          <a:lstStyle/>
          <a:p>
            <a:r>
              <a:rPr lang="en-US" sz="3600" dirty="0">
                <a:solidFill>
                  <a:srgbClr val="000000"/>
                </a:solidFill>
                <a:effectLst/>
                <a:latin typeface="+mj-lt"/>
                <a:ea typeface="Calibri" panose="020F0502020204030204" pitchFamily="34" charset="0"/>
                <a:cs typeface="Times New Roman" panose="02020603050405020304" pitchFamily="18" charset="0"/>
              </a:rPr>
              <a:t>Consequently, you are no longer foreigners and strangers,</a:t>
            </a:r>
            <a:r>
              <a:rPr lang="en-US" sz="3600" dirty="0">
                <a:effectLst/>
                <a:latin typeface="+mj-lt"/>
                <a:ea typeface="Calibri" panose="020F0502020204030204" pitchFamily="34" charset="0"/>
                <a:cs typeface="Times New Roman" panose="02020603050405020304" pitchFamily="18" charset="0"/>
              </a:rPr>
              <a:t> but fellow citizens with God’s people and also members of His </a:t>
            </a:r>
            <a:r>
              <a:rPr lang="en-US" sz="3600" b="1" dirty="0">
                <a:solidFill>
                  <a:srgbClr val="FF0000"/>
                </a:solidFill>
                <a:effectLst/>
                <a:latin typeface="+mj-lt"/>
                <a:ea typeface="Calibri" panose="020F0502020204030204" pitchFamily="34" charset="0"/>
                <a:cs typeface="Times New Roman" panose="02020603050405020304" pitchFamily="18" charset="0"/>
              </a:rPr>
              <a:t>household</a:t>
            </a:r>
            <a:r>
              <a:rPr lang="en-US" sz="3600" b="1" dirty="0">
                <a:effectLst/>
                <a:latin typeface="+mj-lt"/>
                <a:ea typeface="Calibri" panose="020F0502020204030204" pitchFamily="34" charset="0"/>
                <a:cs typeface="Times New Roman" panose="02020603050405020304" pitchFamily="18" charset="0"/>
              </a:rPr>
              <a:t>.</a:t>
            </a:r>
            <a:r>
              <a:rPr lang="en-US" sz="3600" dirty="0">
                <a:effectLst/>
                <a:latin typeface="+mj-lt"/>
                <a:ea typeface="Calibri" panose="020F0502020204030204" pitchFamily="34" charset="0"/>
                <a:cs typeface="Times New Roman" panose="02020603050405020304" pitchFamily="18" charset="0"/>
              </a:rPr>
              <a:t> </a:t>
            </a:r>
            <a:r>
              <a:rPr lang="en-US" sz="2800" dirty="0">
                <a:effectLst/>
                <a:latin typeface="+mj-lt"/>
                <a:ea typeface="Calibri" panose="020F0502020204030204" pitchFamily="34" charset="0"/>
                <a:cs typeface="Times New Roman" panose="02020603050405020304" pitchFamily="18" charset="0"/>
              </a:rPr>
              <a:t>Ephesians 2:19</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4000" b="1" dirty="0">
              <a:latin typeface="Lucida Calligraphy" panose="03010101010101010101" pitchFamily="66" charset="0"/>
            </a:endParaRPr>
          </a:p>
        </p:txBody>
      </p:sp>
    </p:spTree>
    <p:extLst>
      <p:ext uri="{BB962C8B-B14F-4D97-AF65-F5344CB8AC3E}">
        <p14:creationId xmlns:p14="http://schemas.microsoft.com/office/powerpoint/2010/main" val="22513592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6C6D7F37-5700-42E7-89EE-F42D04B431D5}"/>
              </a:ext>
            </a:extLst>
          </p:cNvPr>
          <p:cNvSpPr>
            <a:spLocks noGrp="1"/>
          </p:cNvSpPr>
          <p:nvPr>
            <p:ph type="subTitle" idx="1"/>
          </p:nvPr>
        </p:nvSpPr>
        <p:spPr>
          <a:xfrm>
            <a:off x="1752600" y="2152651"/>
            <a:ext cx="8467726" cy="2889866"/>
          </a:xfrm>
        </p:spPr>
        <p:txBody>
          <a:bodyPr>
            <a:normAutofit lnSpcReduction="10000"/>
          </a:bodyPr>
          <a:lstStyle/>
          <a:p>
            <a:pPr algn="l"/>
            <a:r>
              <a:rPr lang="en-US" sz="3600" dirty="0">
                <a:solidFill>
                  <a:srgbClr val="000000"/>
                </a:solidFill>
                <a:effectLst/>
                <a:latin typeface="+mj-lt"/>
                <a:ea typeface="Calibri" panose="020F0502020204030204" pitchFamily="34" charset="0"/>
                <a:cs typeface="Times New Roman" panose="02020603050405020304" pitchFamily="18" charset="0"/>
              </a:rPr>
              <a:t>Foundation</a:t>
            </a:r>
          </a:p>
          <a:p>
            <a:pPr algn="l"/>
            <a:endParaRPr lang="en-US" sz="3600" dirty="0">
              <a:solidFill>
                <a:srgbClr val="000000"/>
              </a:solidFill>
              <a:latin typeface="+mj-lt"/>
              <a:ea typeface="Calibri" panose="020F0502020204030204" pitchFamily="34" charset="0"/>
              <a:cs typeface="Times New Roman" panose="02020603050405020304" pitchFamily="18" charset="0"/>
            </a:endParaRPr>
          </a:p>
          <a:p>
            <a:pPr algn="l"/>
            <a:r>
              <a:rPr lang="en-US" sz="3600" dirty="0">
                <a:solidFill>
                  <a:srgbClr val="000000"/>
                </a:solidFill>
                <a:effectLst/>
                <a:latin typeface="+mj-lt"/>
                <a:ea typeface="Calibri" panose="020F0502020204030204" pitchFamily="34" charset="0"/>
                <a:cs typeface="Times New Roman" panose="02020603050405020304" pitchFamily="18" charset="0"/>
              </a:rPr>
              <a:t>	Who I am</a:t>
            </a:r>
          </a:p>
          <a:p>
            <a:pPr algn="l"/>
            <a:r>
              <a:rPr lang="en-US" sz="3600" dirty="0">
                <a:solidFill>
                  <a:srgbClr val="000000"/>
                </a:solidFill>
                <a:latin typeface="+mj-lt"/>
                <a:ea typeface="Calibri" panose="020F0502020204030204" pitchFamily="34" charset="0"/>
                <a:cs typeface="Times New Roman" panose="02020603050405020304" pitchFamily="18" charset="0"/>
              </a:rPr>
              <a:t>	   Who we are,</a:t>
            </a:r>
          </a:p>
          <a:p>
            <a:pPr algn="l"/>
            <a:r>
              <a:rPr lang="en-US" sz="3600" dirty="0">
                <a:solidFill>
                  <a:srgbClr val="000000"/>
                </a:solidFill>
                <a:effectLst/>
                <a:latin typeface="+mj-lt"/>
                <a:ea typeface="Calibri" panose="020F0502020204030204" pitchFamily="34" charset="0"/>
                <a:cs typeface="Times New Roman" panose="02020603050405020304" pitchFamily="18" charset="0"/>
              </a:rPr>
              <a:t>		Who He is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4000" b="1" dirty="0">
              <a:latin typeface="Lucida Calligraphy" panose="03010101010101010101" pitchFamily="66" charset="0"/>
            </a:endParaRPr>
          </a:p>
        </p:txBody>
      </p:sp>
    </p:spTree>
    <p:extLst>
      <p:ext uri="{BB962C8B-B14F-4D97-AF65-F5344CB8AC3E}">
        <p14:creationId xmlns:p14="http://schemas.microsoft.com/office/powerpoint/2010/main" val="39467534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6C6D7F37-5700-42E7-89EE-F42D04B431D5}"/>
              </a:ext>
            </a:extLst>
          </p:cNvPr>
          <p:cNvSpPr>
            <a:spLocks noGrp="1"/>
          </p:cNvSpPr>
          <p:nvPr>
            <p:ph type="subTitle" idx="1"/>
          </p:nvPr>
        </p:nvSpPr>
        <p:spPr>
          <a:xfrm>
            <a:off x="1414462" y="1295401"/>
            <a:ext cx="9363075" cy="2889866"/>
          </a:xfrm>
        </p:spPr>
        <p:txBody>
          <a:bodyPr>
            <a:noAutofit/>
          </a:bodyPr>
          <a:lstStyle/>
          <a:p>
            <a:pPr algn="l"/>
            <a:r>
              <a:rPr lang="en-US" sz="3600" dirty="0">
                <a:solidFill>
                  <a:srgbClr val="000000"/>
                </a:solidFill>
                <a:effectLst/>
                <a:latin typeface="+mj-lt"/>
                <a:ea typeface="Times New Roman" panose="02020603050405020304" pitchFamily="18" charset="0"/>
              </a:rPr>
              <a:t>I thank Christ Jesus our Lord, who has given me strength, that He considered me trustworthy, appointing me to His service. Even though I was once ___________________, I was shown mercy…</a:t>
            </a:r>
            <a:r>
              <a:rPr lang="en-US" sz="3600" b="1" baseline="30000" dirty="0">
                <a:solidFill>
                  <a:srgbClr val="000000"/>
                </a:solidFill>
                <a:effectLst/>
                <a:latin typeface="+mj-lt"/>
                <a:ea typeface="Times New Roman" panose="02020603050405020304" pitchFamily="18" charset="0"/>
              </a:rPr>
              <a:t> </a:t>
            </a:r>
            <a:r>
              <a:rPr lang="en-US" sz="3600" dirty="0">
                <a:solidFill>
                  <a:srgbClr val="000000"/>
                </a:solidFill>
                <a:effectLst/>
                <a:latin typeface="+mj-lt"/>
                <a:ea typeface="Times New Roman" panose="02020603050405020304" pitchFamily="18" charset="0"/>
              </a:rPr>
              <a:t>The grace of our Lord was poured out on me abundantly, along with the faith and love that are in Christ Jesus.</a:t>
            </a:r>
            <a:endParaRPr lang="en-US" sz="3600" dirty="0">
              <a:effectLst/>
              <a:latin typeface="+mj-lt"/>
              <a:ea typeface="Times New Roman" panose="02020603050405020304" pitchFamily="18" charset="0"/>
            </a:endParaRPr>
          </a:p>
          <a:p>
            <a:pPr algn="l"/>
            <a:endParaRPr lang="en-US" sz="3600" b="1" dirty="0">
              <a:latin typeface="+mj-lt"/>
            </a:endParaRPr>
          </a:p>
        </p:txBody>
      </p:sp>
    </p:spTree>
    <p:extLst>
      <p:ext uri="{BB962C8B-B14F-4D97-AF65-F5344CB8AC3E}">
        <p14:creationId xmlns:p14="http://schemas.microsoft.com/office/powerpoint/2010/main" val="9222706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6C6D7F37-5700-42E7-89EE-F42D04B431D5}"/>
              </a:ext>
            </a:extLst>
          </p:cNvPr>
          <p:cNvSpPr>
            <a:spLocks noGrp="1"/>
          </p:cNvSpPr>
          <p:nvPr>
            <p:ph type="subTitle" idx="1"/>
          </p:nvPr>
        </p:nvSpPr>
        <p:spPr>
          <a:xfrm>
            <a:off x="1371600" y="1171576"/>
            <a:ext cx="9563100" cy="4143374"/>
          </a:xfrm>
        </p:spPr>
        <p:txBody>
          <a:bodyPr>
            <a:noAutofit/>
          </a:bodyPr>
          <a:lstStyle/>
          <a:p>
            <a:pPr algn="l"/>
            <a:r>
              <a:rPr lang="en-US" sz="3200" dirty="0">
                <a:solidFill>
                  <a:srgbClr val="000000"/>
                </a:solidFill>
                <a:effectLst/>
                <a:latin typeface="+mj-lt"/>
                <a:ea typeface="Times New Roman" panose="02020603050405020304" pitchFamily="18" charset="0"/>
              </a:rPr>
              <a:t>Here is a trustworthy saying that deserves full acceptance: Christ Jesus came into the world to save sinners—of whom I am the worst. </a:t>
            </a:r>
            <a:r>
              <a:rPr lang="en-US" sz="3200" b="1" baseline="30000" dirty="0">
                <a:solidFill>
                  <a:srgbClr val="000000"/>
                </a:solidFill>
                <a:effectLst/>
                <a:latin typeface="+mj-lt"/>
                <a:ea typeface="Times New Roman" panose="02020603050405020304" pitchFamily="18" charset="0"/>
              </a:rPr>
              <a:t> </a:t>
            </a:r>
            <a:r>
              <a:rPr lang="en-US" sz="3200" dirty="0">
                <a:solidFill>
                  <a:srgbClr val="000000"/>
                </a:solidFill>
                <a:effectLst/>
                <a:latin typeface="+mj-lt"/>
                <a:ea typeface="Times New Roman" panose="02020603050405020304" pitchFamily="18" charset="0"/>
              </a:rPr>
              <a:t>But for that very reason I was shown mercy so that in me, the worst of sinners, Christ Jesus might display his immense patience as an example for those who would believe in him and receive eternal life.  Now to the King eternal, immortal, invisible, the only God, be honor and glory for ever and ever. Amen.    </a:t>
            </a:r>
            <a:r>
              <a:rPr lang="en-US" sz="2400" dirty="0">
                <a:solidFill>
                  <a:srgbClr val="000000"/>
                </a:solidFill>
                <a:effectLst/>
                <a:latin typeface="+mj-lt"/>
                <a:ea typeface="Times New Roman" panose="02020603050405020304" pitchFamily="18" charset="0"/>
              </a:rPr>
              <a:t>1 Tim. 1:12-17</a:t>
            </a:r>
            <a:endParaRPr lang="en-US" sz="3200" dirty="0">
              <a:effectLst/>
              <a:latin typeface="+mj-lt"/>
              <a:ea typeface="Times New Roman" panose="02020603050405020304" pitchFamily="18" charset="0"/>
            </a:endParaRPr>
          </a:p>
          <a:p>
            <a:pPr algn="l"/>
            <a:endParaRPr lang="en-US" sz="3600" b="1" dirty="0">
              <a:latin typeface="+mj-lt"/>
            </a:endParaRPr>
          </a:p>
        </p:txBody>
      </p:sp>
    </p:spTree>
    <p:extLst>
      <p:ext uri="{BB962C8B-B14F-4D97-AF65-F5344CB8AC3E}">
        <p14:creationId xmlns:p14="http://schemas.microsoft.com/office/powerpoint/2010/main" val="715819090"/>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B0E95556C4E9048B2C73067B03B7969" ma:contentTypeVersion="2" ma:contentTypeDescription="Create a new document." ma:contentTypeScope="" ma:versionID="4dc88647e062f141d5114ef31cbe2f70">
  <xsd:schema xmlns:xsd="http://www.w3.org/2001/XMLSchema" xmlns:xs="http://www.w3.org/2001/XMLSchema" xmlns:p="http://schemas.microsoft.com/office/2006/metadata/properties" xmlns:ns3="a8b695a7-99e5-475e-820c-2a48d392b0c6" targetNamespace="http://schemas.microsoft.com/office/2006/metadata/properties" ma:root="true" ma:fieldsID="fb11aa4f54a5597c5b772c59140e37fc" ns3:_="">
    <xsd:import namespace="a8b695a7-99e5-475e-820c-2a48d392b0c6"/>
    <xsd:element name="properties">
      <xsd:complexType>
        <xsd:sequence>
          <xsd:element name="documentManagement">
            <xsd:complexType>
              <xsd:all>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8b695a7-99e5-475e-820c-2a48d392b0c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02EF6A4-5726-4E75-A529-9EAABB60E8E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8b695a7-99e5-475e-820c-2a48d392b0c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7D641E1-6CB1-4700-98CD-0DCE54560E4B}">
  <ds:schemaRefs>
    <ds:schemaRef ds:uri="http://schemas.microsoft.com/sharepoint/v3/contenttype/forms"/>
  </ds:schemaRefs>
</ds:datastoreItem>
</file>

<file path=customXml/itemProps3.xml><?xml version="1.0" encoding="utf-8"?>
<ds:datastoreItem xmlns:ds="http://schemas.openxmlformats.org/officeDocument/2006/customXml" ds:itemID="{D077069D-2C0F-4241-B7FF-CE5E0FC9755E}">
  <ds:schemaRefs>
    <ds:schemaRef ds:uri="http://schemas.microsoft.com/office/2006/metadata/properties"/>
    <ds:schemaRef ds:uri="http://schemas.microsoft.com/office/2006/documentManagement/types"/>
    <ds:schemaRef ds:uri="http://www.w3.org/XML/1998/namespace"/>
    <ds:schemaRef ds:uri="http://schemas.microsoft.com/office/infopath/2007/PartnerControls"/>
    <ds:schemaRef ds:uri="http://purl.org/dc/elements/1.1/"/>
    <ds:schemaRef ds:uri="a8b695a7-99e5-475e-820c-2a48d392b0c6"/>
    <ds:schemaRef ds:uri="http://schemas.openxmlformats.org/package/2006/metadata/core-properties"/>
    <ds:schemaRef ds:uri="http://purl.org/dc/dcmitype/"/>
    <ds:schemaRef ds:uri="http://purl.org/dc/terms/"/>
  </ds:schemaRefs>
</ds:datastoreItem>
</file>

<file path=docProps/app.xml><?xml version="1.0" encoding="utf-8"?>
<Properties xmlns="http://schemas.openxmlformats.org/officeDocument/2006/extended-properties" xmlns:vt="http://schemas.openxmlformats.org/officeDocument/2006/docPropsVTypes">
  <Template>{288DBC2E-72E3-4E78-BF6B-A00473239D92}tf10001105</Template>
  <TotalTime>843</TotalTime>
  <Words>1290</Words>
  <Application>Microsoft Office PowerPoint</Application>
  <PresentationFormat>Widescreen</PresentationFormat>
  <Paragraphs>61</Paragraphs>
  <Slides>31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31</vt:i4>
      </vt:variant>
    </vt:vector>
  </HeadingPairs>
  <TitlesOfParts>
    <vt:vector size="36" baseType="lpstr">
      <vt:lpstr>Arial</vt:lpstr>
      <vt:lpstr>Calibri</vt:lpstr>
      <vt:lpstr>Franklin Gothic Book</vt:lpstr>
      <vt:lpstr>Lucida Calligraphy</vt:lpstr>
      <vt:lpstr>Crop</vt:lpstr>
      <vt:lpstr>1 Timothy 3</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Timothy 3</dc:title>
  <dc:creator>Rob Shive</dc:creator>
  <cp:lastModifiedBy>Rob Shive</cp:lastModifiedBy>
  <cp:revision>1</cp:revision>
  <dcterms:created xsi:type="dcterms:W3CDTF">2022-02-14T14:10:00Z</dcterms:created>
  <dcterms:modified xsi:type="dcterms:W3CDTF">2022-02-15T04:13:38Z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0x0101002B0E95556C4E9048B2C73067B03B7969</vt:lpwstr>
  </property>
</Properties>
</file>